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12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05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01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60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50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18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72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8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0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31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98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47CDB-BFAB-4346-AE67-B48A7C56AE8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1BD9-B666-4A0B-9303-4FC551046B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54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lturacolectiva.com/wp-content/uploads/2015/04/The-Spongebob-Squarepants-Movie-spongebob-squarepants-17069120-1360-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ifs-animados.es/gifs-imagenes/f/floaties-burbujas-de-agua/gifs-animados-floaties-burbujas-de-agua-5900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84" y="850113"/>
            <a:ext cx="3135948" cy="593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ifs-animados.es/gifs-imagenes/f/floaties-burbujas-de-agua/gifs-animados-floaties-burbujas-de-agua-5900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" y="2492896"/>
            <a:ext cx="3564856" cy="30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ifsanimados.espaciolatino.com/x_bob_esponja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648" y="3212976"/>
            <a:ext cx="3384004" cy="345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eb.seducoahuila.gob.mx/cidies/BIBLIOTECA_DIGITAL%5CDB%5CL%5CLOGOENEP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2262721" cy="168253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34" y="190992"/>
            <a:ext cx="7479366" cy="191746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56660"/>
            <a:ext cx="7034256" cy="115631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920" y="5573001"/>
            <a:ext cx="7076152" cy="73631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6237312"/>
            <a:ext cx="7344816" cy="571380"/>
          </a:xfrm>
          <a:prstGeom prst="rect">
            <a:avLst/>
          </a:prstGeom>
        </p:spPr>
      </p:pic>
      <p:pic>
        <p:nvPicPr>
          <p:cNvPr id="1034" name="Picture 10" descr="http://www.angelfire.com/home/lake/images/2fishswim5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59" y="4293096"/>
            <a:ext cx="5428931" cy="10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rtada bob sponj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18459" y="6503892"/>
            <a:ext cx="609600" cy="609600"/>
          </a:xfrm>
          <a:prstGeom prst="rect">
            <a:avLst/>
          </a:prstGeom>
        </p:spPr>
      </p:pic>
      <p:pic>
        <p:nvPicPr>
          <p:cNvPr id="4" name="cortada bob sponj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726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24 0.01065 C -0.16319 0.02963 -0.16719 0.04769 -0.17517 0.04769 C -0.1842 0.04769 -0.18733 0.02963 -0.19028 0.01065 C -0.19427 -0.01042 -0.19722 -0.03125 -0.20729 -0.03125 C -0.21632 -0.03125 -0.21927 -0.01042 -0.22326 0.01065 C -0.22517 0.02963 -0.22917 0.04769 -0.23819 0.04769 C -0.24618 0.04769 -0.25017 0.02963 -0.2533 0.01065 C -0.25625 -0.01042 -0.26024 -0.03125 -0.26927 -0.03125 C -0.2783 -0.03125 -0.28524 0.01065 -0.28524 0.01042 C -0.28819 0.02963 -0.29132 0.04769 -0.30017 0.04769 C -0.3092 0.04769 -0.31233 0.02963 -0.31528 0.01065 C -0.31927 -0.01042 -0.32222 -0.03125 -0.33229 -0.03125 C -0.34132 -0.03125 -0.34427 -0.01042 -0.34722 0.01065 C -0.35122 0.02963 -0.35417 0.04769 -0.36319 0.04769 C -0.37118 0.04769 -0.37517 0.02963 -0.3783 0.01065 C -0.38125 -0.01042 -0.38524 -0.03125 -0.39427 -0.03125 C -0.4033 -0.03125 -0.40625 -0.01042 -0.41024 0.01065 " pathEditMode="relative" rAng="10800000" ptsTypes="fffffffffffffffff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Presentación en pantalla (4:3)</PresentationFormat>
  <Paragraphs>0</Paragraphs>
  <Slides>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10</cp:revision>
  <dcterms:created xsi:type="dcterms:W3CDTF">2015-09-25T18:06:52Z</dcterms:created>
  <dcterms:modified xsi:type="dcterms:W3CDTF">2015-10-16T18:48:47Z</dcterms:modified>
</cp:coreProperties>
</file>