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9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143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81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271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352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38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25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269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89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48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86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33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94A1A-AF6C-4F09-B87B-003AC0E16131}" type="datetimeFigureOut">
              <a:rPr lang="es-ES" smtClean="0"/>
              <a:t>15/10/2015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7C88D-D1FC-4DF6-9262-C4E79E5980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95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9652" y="1340768"/>
            <a:ext cx="6264696" cy="1752600"/>
          </a:xfrm>
        </p:spPr>
        <p:txBody>
          <a:bodyPr/>
          <a:lstStyle/>
          <a:p>
            <a:r>
              <a:rPr lang="es-MX" sz="2800" dirty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ST Showtunes" pitchFamily="82" charset="0"/>
              </a:rPr>
              <a:t>Escuela Normal de Educación Preescolar </a:t>
            </a:r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301" y="2441575"/>
            <a:ext cx="2425700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979712" y="4416425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Juice ITC" pitchFamily="82" charset="0"/>
              </a:rPr>
              <a:t>Alumna: Cecilia Yolotzin Sánchez </a:t>
            </a:r>
            <a:endParaRPr lang="es-ES" sz="4400" b="1" dirty="0">
              <a:ln>
                <a:solidFill>
                  <a:srgbClr val="00B0F0"/>
                </a:solidFill>
              </a:ln>
              <a:solidFill>
                <a:srgbClr val="00B0F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Juice ITC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947151" y="5661248"/>
            <a:ext cx="2799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s-MX" sz="2400" dirty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ST Showtunes" pitchFamily="82" charset="0"/>
              </a:rPr>
              <a:t>Enero</a:t>
            </a:r>
            <a:r>
              <a:rPr lang="es-MX" sz="2400" b="1" dirty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ST Showtunes" pitchFamily="82" charset="0"/>
              </a:rPr>
              <a:t>  de 2016</a:t>
            </a:r>
            <a:endParaRPr lang="es-ES" sz="2400" b="1" dirty="0">
              <a:ln>
                <a:solidFill>
                  <a:srgbClr val="00B0F0"/>
                </a:solidFill>
              </a:ln>
              <a:solidFill>
                <a:srgbClr val="00B0F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ST Showtunes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70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2276872"/>
            <a:ext cx="7175351" cy="1793167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ln>
                  <a:solidFill>
                    <a:srgbClr val="00B0F0"/>
                  </a:solidFill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ST Allstar" pitchFamily="82" charset="0"/>
              </a:rPr>
              <a:t>Utiliza unidades no convencionales para resolver problemas que implican medir magnitudes de longitud, capacidad, peso y tiempo, e identifica para qué sirven algunos instrumentos de medición.</a:t>
            </a:r>
            <a:endParaRPr lang="es-ES" sz="3200" dirty="0">
              <a:ln>
                <a:solidFill>
                  <a:srgbClr val="00B0F0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ST Allstar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55886" y="404664"/>
            <a:ext cx="5422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200" b="1" dirty="0" smtClean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 Black" pitchFamily="34" charset="0"/>
            </a:endParaRPr>
          </a:p>
          <a:p>
            <a:pPr algn="ctr"/>
            <a:endParaRPr lang="es-MX" dirty="0" smtClean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ST Showtunes" pitchFamily="82" charset="0"/>
            </a:endParaRPr>
          </a:p>
          <a:p>
            <a:pPr algn="ctr"/>
            <a:endParaRPr lang="es-MX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ST Showtunes" pitchFamily="82" charset="0"/>
            </a:endParaRPr>
          </a:p>
          <a:p>
            <a:pPr algn="ctr"/>
            <a:r>
              <a:rPr lang="es-MX" sz="24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ST Showtunes" pitchFamily="82" charset="0"/>
              </a:rPr>
              <a:t>Competencia</a:t>
            </a:r>
            <a:r>
              <a:rPr lang="es-MX" sz="2400" dirty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ST Showtunes" pitchFamily="82" charset="0"/>
              </a:rPr>
              <a:t> </a:t>
            </a:r>
            <a:r>
              <a:rPr lang="es-MX" sz="24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ST Showtunes" pitchFamily="82" charset="0"/>
              </a:rPr>
              <a:t> a favorecer </a:t>
            </a:r>
            <a:endParaRPr lang="es-ES" sz="24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ST Showtunes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69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>
                <a:ln>
                  <a:solidFill>
                    <a:srgbClr val="00B0F0"/>
                  </a:solidFill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ST Showtunes" pitchFamily="82" charset="0"/>
              </a:rPr>
              <a:t>Elige y argumenta qué conviene usar como instrumento para comparar magnitudes y saber cuál (objeto) mide o pesa más o menos, o a cuál le cabe más o menos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001369" y="692696"/>
            <a:ext cx="6771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n>
                  <a:solidFill>
                    <a:schemeClr val="bg1"/>
                  </a:solidFill>
                </a:ln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ST Allstar" pitchFamily="82" charset="0"/>
              </a:rPr>
              <a:t>Aprendizaje esperado:</a:t>
            </a:r>
            <a:endParaRPr lang="es-ES" sz="3600" b="1" dirty="0">
              <a:ln>
                <a:solidFill>
                  <a:schemeClr val="bg1"/>
                </a:solidFill>
              </a:ln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ST Allstar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18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81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Utiliza unidades no convencionales para resolver problemas que implican medir magnitudes de longitud, capacidad, peso y tiempo, e identifica para qué sirven algunos instrumentos de medición.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 unidades no convencionales para resolver problemas que implican medir magnitudes de longitud, capacidad, peso y tiempo, e identifica para qué sirven algunos instrumentos de medición.</dc:title>
  <dc:creator>CCPA</dc:creator>
  <cp:lastModifiedBy>CCPA</cp:lastModifiedBy>
  <cp:revision>15</cp:revision>
  <dcterms:created xsi:type="dcterms:W3CDTF">2015-09-07T14:37:35Z</dcterms:created>
  <dcterms:modified xsi:type="dcterms:W3CDTF">2015-10-15T14:13:38Z</dcterms:modified>
</cp:coreProperties>
</file>