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9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57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7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65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03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116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394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40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62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11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687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F087-9A96-4338-ACC9-60AFE2DAEB21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62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cenciaIntercolegia\Desktop\sin puer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0"/>
            <a:ext cx="90106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encrypted-tbn3.gstatic.com/images?q=tbn:ANd9GcSMJCXXLia1X5-J-9_UNSOhxgkb5MKCfmIPmgK3yGzlhCgG9YZ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7856" y="2816009"/>
            <a:ext cx="2095429" cy="315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ocenciaIntercolegia\Desktop\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863" y="3284984"/>
            <a:ext cx="2283235" cy="3089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D:\gladys\ESCUD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675" y="260648"/>
            <a:ext cx="2401796" cy="178595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1860987" y="116632"/>
            <a:ext cx="69117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ESCUELA NORMAL </a:t>
            </a:r>
          </a:p>
          <a:p>
            <a:pPr algn="ctr"/>
            <a:r>
              <a:rPr lang="es-MX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DE  EDUCACIÓN P</a:t>
            </a:r>
            <a:r>
              <a:rPr lang="es-MX" sz="5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REESCOLAR.</a:t>
            </a:r>
            <a:endParaRPr lang="es-ES" sz="5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Berlin Sans FB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586246" y="2348880"/>
            <a:ext cx="59715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Presenta: </a:t>
            </a:r>
          </a:p>
          <a:p>
            <a:pPr algn="ctr"/>
            <a:r>
              <a:rPr lang="es-E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¡Vamos de compras!</a:t>
            </a:r>
            <a:endParaRPr lang="es-E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Berlin Sans FB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618658" y="5103674"/>
            <a:ext cx="620233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3600" b="1" cap="all" spc="0" dirty="0" smtClean="0">
                <a:ln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erlin Sans FB Demi" pitchFamily="34" charset="0"/>
              </a:rPr>
              <a:t>Anna herrera Gutiérrez</a:t>
            </a:r>
          </a:p>
          <a:p>
            <a:pPr algn="ctr"/>
            <a:r>
              <a:rPr lang="es-MX" sz="3600" b="1" cap="all" dirty="0" smtClean="0">
                <a:ln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erlin Sans FB Demi" pitchFamily="34" charset="0"/>
              </a:rPr>
              <a:t>3b</a:t>
            </a:r>
          </a:p>
          <a:p>
            <a:pPr algn="ctr"/>
            <a:r>
              <a:rPr lang="es-MX" sz="3600" b="1" cap="all" spc="0" dirty="0" smtClean="0">
                <a:ln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erlin Sans FB Demi" pitchFamily="34" charset="0"/>
              </a:rPr>
              <a:t>Enero 2016</a:t>
            </a:r>
            <a:endParaRPr lang="es-ES" sz="3600" b="1" cap="all" spc="0" dirty="0">
              <a:ln/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3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99 0.19954 L 1.21615 0.1997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309882" y="335845"/>
            <a:ext cx="4524251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Campo:</a:t>
            </a:r>
            <a:endParaRPr lang="es-ES" sz="6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Pensamiento </a:t>
            </a:r>
          </a:p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Matemático.</a:t>
            </a:r>
          </a:p>
          <a:p>
            <a:pPr algn="ctr"/>
            <a:endParaRPr lang="es-MX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MX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Aspecto:</a:t>
            </a:r>
          </a:p>
          <a:p>
            <a:pPr algn="ctr"/>
            <a:r>
              <a:rPr lang="es-MX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Numero.</a:t>
            </a:r>
          </a:p>
          <a:p>
            <a:pPr algn="ctr"/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987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Conoce algunos usos de los números en la vida cotidiana.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89920" y="0"/>
            <a:ext cx="8843190" cy="304698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Utiliza los números en situaciones</a:t>
            </a:r>
          </a:p>
          <a:p>
            <a:pPr algn="ctr"/>
            <a:r>
              <a:rPr lang="es-MX" sz="4800" b="1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Variadas que implican poner</a:t>
            </a:r>
          </a:p>
          <a:p>
            <a:pPr algn="ctr"/>
            <a:r>
              <a:rPr lang="es-MX" sz="4800" b="1" cap="none" spc="0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En practica los principios de </a:t>
            </a:r>
          </a:p>
          <a:p>
            <a:pPr algn="ctr"/>
            <a:r>
              <a:rPr lang="es-MX" sz="4800" b="1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Conteo.</a:t>
            </a:r>
            <a:endParaRPr lang="es-ES" sz="4800" b="1" cap="none" spc="0" dirty="0">
              <a:ln w="22225">
                <a:solidFill>
                  <a:schemeClr val="bg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8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Mostrar videos sobre el tema seleccionado, y por medio de las sumas y restas ponerle problemas como si fueran a la tienda, cine, </a:t>
            </a:r>
            <a:r>
              <a:rPr lang="es-MX" dirty="0" err="1" smtClean="0"/>
              <a:t>etc</a:t>
            </a:r>
            <a:r>
              <a:rPr lang="es-MX" dirty="0" smtClean="0"/>
              <a:t> donde tengan que ver cuanto dinero dan y cuanto les regresan.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341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94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 los números en situaciones variadas que implican poner en práctica los principios del conteo.</dc:title>
  <dc:creator>CCPA</dc:creator>
  <cp:lastModifiedBy>CCPA</cp:lastModifiedBy>
  <cp:revision>9</cp:revision>
  <dcterms:created xsi:type="dcterms:W3CDTF">2004-01-01T06:47:21Z</dcterms:created>
  <dcterms:modified xsi:type="dcterms:W3CDTF">2015-10-23T19:00:29Z</dcterms:modified>
</cp:coreProperties>
</file>