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8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739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9981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353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923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2610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90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5959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280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980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8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33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F6D01-5ADD-4A24-BF0B-C7B80DEF09B6}" type="datetimeFigureOut">
              <a:rPr lang="es-ES" smtClean="0"/>
              <a:pPr/>
              <a:t>23/10/2015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841E7-8CAE-41F0-99E5-EFF82265F8E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574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OMPUTACION_V\VISTA MARIN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9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187.160.244.18/sistema/Data/tareas/ENEP-00027/_Actividad/_has/00000000/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" y="521157"/>
            <a:ext cx="923925" cy="113347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reflection blurRad="6350" stA="50000" endA="295" endPos="92000" dist="1016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l="16846" t="49805" r="14306" b="15039"/>
          <a:stretch>
            <a:fillRect/>
          </a:stretch>
        </p:blipFill>
        <p:spPr bwMode="auto">
          <a:xfrm>
            <a:off x="2040590" y="2357508"/>
            <a:ext cx="5426004" cy="2142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8" name="Picture 4" descr="https://lh5.googleusercontent.com/-F09IIN_gnII/VSvUeb8XA6I/AAAAAAAAB84/Z7TX_IsH5WI/w200-h250-no/gifs-animados-pez-tropical-0454591.gif%E2%80%9D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733561" y="3396769"/>
            <a:ext cx="2748235" cy="3435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D:\COMPUTACION_V\Sin título-1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31" b="70640"/>
          <a:stretch/>
        </p:blipFill>
        <p:spPr bwMode="auto">
          <a:xfrm>
            <a:off x="924884" y="592138"/>
            <a:ext cx="8219116" cy="106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COMPUTACION_V\Sin título-1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68" t="44879" r="55587" b="44257"/>
          <a:stretch/>
        </p:blipFill>
        <p:spPr bwMode="auto">
          <a:xfrm>
            <a:off x="3995935" y="1725614"/>
            <a:ext cx="1921525" cy="55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D:\COMPUTACION_V\Sin título-1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5" t="70020" r="21379" b="12288"/>
          <a:stretch/>
        </p:blipFill>
        <p:spPr bwMode="auto">
          <a:xfrm>
            <a:off x="3134986" y="4986132"/>
            <a:ext cx="3237213" cy="67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COMPUTACION_V\Sin título-1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73" t="43327" r="15857" b="44258"/>
          <a:stretch/>
        </p:blipFill>
        <p:spPr bwMode="auto">
          <a:xfrm>
            <a:off x="3789369" y="5793827"/>
            <a:ext cx="1826087" cy="457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68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319 0.06922 L 1.50694 0.06922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68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16</cp:revision>
  <dcterms:created xsi:type="dcterms:W3CDTF">2015-09-08T13:51:54Z</dcterms:created>
  <dcterms:modified xsi:type="dcterms:W3CDTF">2015-10-23T18:53:41Z</dcterms:modified>
</cp:coreProperties>
</file>