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8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6D01-5ADD-4A24-BF0B-C7B80DEF09B6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41E7-8CAE-41F0-99E5-EFF82265F8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739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6D01-5ADD-4A24-BF0B-C7B80DEF09B6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41E7-8CAE-41F0-99E5-EFF82265F8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98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6D01-5ADD-4A24-BF0B-C7B80DEF09B6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41E7-8CAE-41F0-99E5-EFF82265F8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35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6D01-5ADD-4A24-BF0B-C7B80DEF09B6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41E7-8CAE-41F0-99E5-EFF82265F8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23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6D01-5ADD-4A24-BF0B-C7B80DEF09B6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41E7-8CAE-41F0-99E5-EFF82265F8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61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6D01-5ADD-4A24-BF0B-C7B80DEF09B6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41E7-8CAE-41F0-99E5-EFF82265F8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90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6D01-5ADD-4A24-BF0B-C7B80DEF09B6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41E7-8CAE-41F0-99E5-EFF82265F8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595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6D01-5ADD-4A24-BF0B-C7B80DEF09B6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41E7-8CAE-41F0-99E5-EFF82265F8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2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6D01-5ADD-4A24-BF0B-C7B80DEF09B6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41E7-8CAE-41F0-99E5-EFF82265F8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80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6D01-5ADD-4A24-BF0B-C7B80DEF09B6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41E7-8CAE-41F0-99E5-EFF82265F8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8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6D01-5ADD-4A24-BF0B-C7B80DEF09B6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41E7-8CAE-41F0-99E5-EFF82265F8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3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F6D01-5ADD-4A24-BF0B-C7B80DEF09B6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841E7-8CAE-41F0-99E5-EFF82265F8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74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COMPUTACION_V\VISTA MARIN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9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" y="521157"/>
            <a:ext cx="923925" cy="113347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l="16846" t="49805" r="14306" b="15039"/>
          <a:stretch>
            <a:fillRect/>
          </a:stretch>
        </p:blipFill>
        <p:spPr bwMode="auto">
          <a:xfrm>
            <a:off x="2040590" y="2357508"/>
            <a:ext cx="5426004" cy="21429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https://lh5.googleusercontent.com/-F09IIN_gnII/VSvUeb8XA6I/AAAAAAAAB84/Z7TX_IsH5WI/w200-h250-no/gifs-animados-pez-tropical-0454591.gif%E2%80%9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733561" y="3396769"/>
            <a:ext cx="2748235" cy="343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COMPUTACION_V\Sin título-1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31" b="70640"/>
          <a:stretch/>
        </p:blipFill>
        <p:spPr bwMode="auto">
          <a:xfrm>
            <a:off x="924884" y="592138"/>
            <a:ext cx="8219116" cy="106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COMPUTACION_V\Sin título-1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8" t="44879" r="55587" b="44257"/>
          <a:stretch/>
        </p:blipFill>
        <p:spPr bwMode="auto">
          <a:xfrm>
            <a:off x="3995935" y="1725614"/>
            <a:ext cx="1921525" cy="55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D:\COMPUTACION_V\Sin título-1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70020" r="21379" b="12288"/>
          <a:stretch/>
        </p:blipFill>
        <p:spPr bwMode="auto">
          <a:xfrm>
            <a:off x="3134986" y="4986132"/>
            <a:ext cx="3237213" cy="67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COMPUTACION_V\Sin título-1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73" t="43327" r="15857" b="44258"/>
          <a:stretch/>
        </p:blipFill>
        <p:spPr bwMode="auto">
          <a:xfrm>
            <a:off x="3789369" y="5793827"/>
            <a:ext cx="1826087" cy="45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8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19 0.06922 L 1.50694 0.06922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16</cp:revision>
  <dcterms:created xsi:type="dcterms:W3CDTF">2015-09-08T13:51:54Z</dcterms:created>
  <dcterms:modified xsi:type="dcterms:W3CDTF">2015-10-23T18:53:41Z</dcterms:modified>
</cp:coreProperties>
</file>