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56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61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20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00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4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96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4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13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13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83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93C1-8A38-4775-B4D3-D9780C9AC0C1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F5FF-98D5-45FD-B16E-2E4783AA3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53"/>
            <a:ext cx="9180512" cy="6834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180"/>
            <a:ext cx="3672408" cy="4248472"/>
          </a:xfrm>
          <a:prstGeom prst="rect">
            <a:avLst/>
          </a:prstGeom>
        </p:spPr>
      </p:pic>
      <p:pic>
        <p:nvPicPr>
          <p:cNvPr id="9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6" y="116632"/>
            <a:ext cx="492224" cy="6984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90" y="692696"/>
            <a:ext cx="6213397" cy="513045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418133"/>
            <a:ext cx="87725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2363444"/>
            <a:ext cx="10188624" cy="42799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1"/>
            <a:ext cx="8770863" cy="5532413"/>
          </a:xfrm>
          <a:prstGeom prst="rect">
            <a:avLst/>
          </a:prstGeom>
        </p:spPr>
      </p:pic>
      <p:pic>
        <p:nvPicPr>
          <p:cNvPr id="7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5937075"/>
            <a:ext cx="492224" cy="6984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771822"/>
            <a:ext cx="7619048" cy="431936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8" y="764704"/>
            <a:ext cx="8748464" cy="72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476672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Campo: </a:t>
            </a:r>
            <a:r>
              <a:rPr lang="es-MX" dirty="0" smtClean="0">
                <a:solidFill>
                  <a:srgbClr val="FF3399"/>
                </a:solidFill>
                <a:latin typeface="Algerian" pitchFamily="82" charset="0"/>
              </a:rPr>
              <a:t>Expresión y apreciación artística</a:t>
            </a:r>
          </a:p>
          <a:p>
            <a:endParaRPr lang="es-MX" dirty="0" smtClean="0"/>
          </a:p>
          <a:p>
            <a:r>
              <a:rPr lang="es-MX" b="1" dirty="0" smtClean="0"/>
              <a:t>Aspecto: </a:t>
            </a:r>
            <a:r>
              <a:rPr lang="es-MX" dirty="0" smtClean="0">
                <a:solidFill>
                  <a:srgbClr val="00B0F0"/>
                </a:solidFill>
                <a:latin typeface="Algerian" pitchFamily="82" charset="0"/>
              </a:rPr>
              <a:t>Expresión corporal y apreciación de la danza</a:t>
            </a:r>
          </a:p>
          <a:p>
            <a:endParaRPr lang="es-MX" dirty="0"/>
          </a:p>
          <a:p>
            <a:r>
              <a:rPr lang="es-MX" b="1" dirty="0" smtClean="0"/>
              <a:t>Competencia: </a:t>
            </a:r>
            <a:r>
              <a:rPr lang="es-ES" dirty="0">
                <a:solidFill>
                  <a:srgbClr val="92D050"/>
                </a:solidFill>
                <a:latin typeface="Algerian" pitchFamily="82" charset="0"/>
              </a:rPr>
              <a:t>Expresa, por medio del cuerpo, sensaciones y emociones en acompañamiento del canto y de la música</a:t>
            </a:r>
            <a:r>
              <a:rPr lang="es-ES" dirty="0" smtClean="0">
                <a:solidFill>
                  <a:srgbClr val="92D050"/>
                </a:solidFill>
                <a:latin typeface="Algerian" pitchFamily="82" charset="0"/>
              </a:rPr>
              <a:t>.</a:t>
            </a:r>
          </a:p>
          <a:p>
            <a:endParaRPr lang="es-MX" dirty="0"/>
          </a:p>
          <a:p>
            <a:r>
              <a:rPr lang="es-MX" b="1" dirty="0" smtClean="0"/>
              <a:t>Aprendizajes esperados: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effectLst/>
                <a:latin typeface="Verdana"/>
              </a:rPr>
              <a:t>Baila libremente al escuchar música.</a:t>
            </a:r>
          </a:p>
          <a:p>
            <a:pPr marL="285750" indent="-285750">
              <a:buFontTx/>
              <a:buChar char="-"/>
            </a:pPr>
            <a:r>
              <a:rPr lang="es-ES" dirty="0"/>
              <a:t>Sigue el ritmo de la música mediante movimientos espontáneos de su </a:t>
            </a:r>
            <a:r>
              <a:rPr lang="es-ES" dirty="0" smtClean="0"/>
              <a:t>cuerpo</a:t>
            </a:r>
          </a:p>
          <a:p>
            <a:pPr marL="285750" indent="-285750">
              <a:buFontTx/>
              <a:buChar char="-"/>
            </a:pPr>
            <a:r>
              <a:rPr lang="es-ES" dirty="0"/>
              <a:t>Reproduce secuencias rítmicas con el cuerpo o con </a:t>
            </a:r>
            <a:r>
              <a:rPr lang="es-ES" dirty="0" smtClean="0"/>
              <a:t>instrumentos</a:t>
            </a:r>
          </a:p>
          <a:p>
            <a:pPr marL="285750" indent="-285750">
              <a:buFontTx/>
              <a:buChar char="-"/>
            </a:pPr>
            <a:r>
              <a:rPr lang="es-ES" dirty="0"/>
              <a:t>Descubre y crea nuevas formas de expresión por medio de su </a:t>
            </a:r>
            <a:r>
              <a:rPr lang="es-ES" dirty="0" smtClean="0"/>
              <a:t>cuerpo</a:t>
            </a:r>
          </a:p>
          <a:p>
            <a:pPr marL="285750" indent="-285750">
              <a:buFontTx/>
              <a:buChar char="-"/>
            </a:pPr>
            <a:r>
              <a:rPr lang="es-ES" dirty="0"/>
              <a:t>Baila espontáneamente acompañándose de mascadas, lienzos, instrumentos de percusión, pelotas, bastones u otro objeto, para expresar el </a:t>
            </a:r>
            <a:r>
              <a:rPr lang="es-ES" dirty="0" smtClean="0"/>
              <a:t>ritmo</a:t>
            </a:r>
          </a:p>
          <a:p>
            <a:pPr marL="285750" indent="-285750">
              <a:buFontTx/>
              <a:buChar char="-"/>
            </a:pPr>
            <a:r>
              <a:rPr lang="es-ES" dirty="0"/>
              <a:t>Representa, mediante la expresión corporal, movimientos de animales, objetos y personajes de su </a:t>
            </a:r>
            <a:r>
              <a:rPr lang="es-ES" dirty="0" smtClean="0"/>
              <a:t>preferencia</a:t>
            </a:r>
          </a:p>
          <a:p>
            <a:pPr marL="285750" indent="-285750">
              <a:buFontTx/>
              <a:buChar char="-"/>
            </a:pPr>
            <a:endParaRPr lang="es-ES" dirty="0" smtClean="0">
              <a:effectLst/>
              <a:latin typeface="Verdana"/>
            </a:endParaRPr>
          </a:p>
          <a:p>
            <a:endParaRPr lang="es-MX" dirty="0" smtClean="0"/>
          </a:p>
          <a:p>
            <a:endParaRPr lang="es-ES" dirty="0"/>
          </a:p>
        </p:txBody>
      </p:sp>
      <p:pic>
        <p:nvPicPr>
          <p:cNvPr id="1032" name="Picture 8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118</Words>
  <Application>Microsoft Office PowerPoint</Application>
  <PresentationFormat>Presentación en pantalla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20</cp:revision>
  <dcterms:created xsi:type="dcterms:W3CDTF">2015-09-02T17:11:08Z</dcterms:created>
  <dcterms:modified xsi:type="dcterms:W3CDTF">2015-10-21T17:38:48Z</dcterms:modified>
</cp:coreProperties>
</file>