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1" r:id="rId3"/>
    <p:sldId id="256" r:id="rId4"/>
    <p:sldId id="258" r:id="rId5"/>
    <p:sldId id="257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19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72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30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01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3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27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74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74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0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50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86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D6AE-1462-4FD8-9F5C-C123A1573F25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8D15-D42D-4BBD-BC95-2D965B707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22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194610" cy="146555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" b="64598"/>
          <a:stretch/>
        </p:blipFill>
        <p:spPr>
          <a:xfrm>
            <a:off x="611560" y="56438"/>
            <a:ext cx="7619048" cy="174177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3" t="45712" r="29117" b="39700"/>
          <a:stretch/>
        </p:blipFill>
        <p:spPr>
          <a:xfrm>
            <a:off x="2339752" y="1988840"/>
            <a:ext cx="4464496" cy="115212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74688" r="26411" b="7310"/>
          <a:stretch/>
        </p:blipFill>
        <p:spPr>
          <a:xfrm>
            <a:off x="3017913" y="3509020"/>
            <a:ext cx="5910461" cy="149046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335"/>
            <a:ext cx="4978524" cy="51776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48923" r="19288" b="34926"/>
          <a:stretch/>
        </p:blipFill>
        <p:spPr>
          <a:xfrm>
            <a:off x="5146770" y="6152641"/>
            <a:ext cx="3781604" cy="6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4426"/>
            <a:ext cx="1194610" cy="146555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4426"/>
            <a:ext cx="1194610" cy="146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t="3557" r="20855" b="4658"/>
          <a:stretch/>
        </p:blipFill>
        <p:spPr>
          <a:xfrm>
            <a:off x="3330151" y="577772"/>
            <a:ext cx="3168869" cy="3717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6150" r="23588" b="11483"/>
          <a:stretch/>
        </p:blipFill>
        <p:spPr>
          <a:xfrm>
            <a:off x="611560" y="3933056"/>
            <a:ext cx="2727646" cy="3020557"/>
          </a:xfrm>
          <a:prstGeom prst="rect">
            <a:avLst/>
          </a:prstGeom>
        </p:spPr>
      </p:pic>
      <p:pic>
        <p:nvPicPr>
          <p:cNvPr id="8" name="Picture 2" descr="http://1.bp.blogspot.com/-qTQ2wNhS2bs/UMx_6YQ7SdI/AAAAAAAABq4/mZsPvowr1tU/s1600/monsters_inc_sully+copia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37" y="2630057"/>
            <a:ext cx="3700963" cy="43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.bp.blogspot.com/-2Q4G4dCfubM/UMyLAYtE2cI/AAAAAAAAB18/3k6aPPFnfS8/s1600/monstruos-sa-1+copi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47" y="801782"/>
            <a:ext cx="450798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8500"/>
            <a:ext cx="4978524" cy="51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-2.77778E-7 -0.03496 0.1059 -0.06204 0.2342 -0.06204 C 0.36667 -0.06204 0.47222 -0.03496 0.47222 4.81481E-6 C 0.47222 0.03495 0.57795 0.06203 0.71042 0.06203 C 0.83906 0.06203 0.94497 0.03495 0.94497 4.8148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25868 -3.7037E-6 C 0.37448 -3.7037E-6 0.51701 0.15186 0.51701 0.2757 L 0.51701 0.55139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68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499992" y="2276872"/>
            <a:ext cx="3762494" cy="36724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T OnStage" pitchFamily="82" charset="0"/>
              </a:rPr>
              <a:t>7. Interpreta o infiere el contenido de textos a partir del conocimiento que tiene de los diversos portadores y del sistema de escritura.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T OnStage" pitchFamily="82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18070" y="1700808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 OnStage" pitchFamily="82" charset="0"/>
              </a:rPr>
              <a:t>Lenguaje escrito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 OnStage" pitchFamily="82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04811" y="674423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 OnStage" pitchFamily="82" charset="0"/>
              </a:rPr>
              <a:t>Lenguaje y Comunicación 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 OnStage" pitchFamily="82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2780928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 OnStage" pitchFamily="82" charset="0"/>
              </a:rPr>
              <a:t>Las letras y yo 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 OnStag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5306" y="112474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T OnStage" pitchFamily="82" charset="0"/>
              </a:rPr>
              <a:t>7. Reconoce la escritura de su nombre en diversos portadores de texto</a:t>
            </a:r>
            <a:endParaRPr lang="es-E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T OnStag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47</Words>
  <Application>Microsoft Office PowerPoint</Application>
  <PresentationFormat>Presentación en pantalla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ST OnStage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7. Reconoce la escritura de su nombre en diversos portadores de texto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Aprende sobre la importancia de la amistad y comprende el valor que tienen la confianza, la honestidad y el apoyo mutuo.</dc:title>
  <dc:creator>CCPA</dc:creator>
  <cp:lastModifiedBy>Win8</cp:lastModifiedBy>
  <cp:revision>23</cp:revision>
  <dcterms:created xsi:type="dcterms:W3CDTF">2015-08-31T17:02:04Z</dcterms:created>
  <dcterms:modified xsi:type="dcterms:W3CDTF">2015-10-22T01:50:18Z</dcterms:modified>
</cp:coreProperties>
</file>