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7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15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97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4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71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05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87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89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18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57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09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23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554C-566E-42CD-B0AE-D76AC38F4A8D}" type="datetimeFigureOut">
              <a:rPr lang="es-ES" smtClean="0"/>
              <a:t>24/09/2015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59AA8-9BAE-4EAE-8653-3AB70A3C4C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85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" y="0"/>
            <a:ext cx="91393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3.bp.blogspot.com/-qiZ59o9ttEM/U0Gv86J0yRI/AAAAAAAAKKI/jwlbvyt50LU/s1600/Moon+Festival+Peppa+Pig-7961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3726732"/>
            <a:ext cx="2232248" cy="27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BvPUIc9zw9I/UslZwILr-JI/AAAAAAAAZMk/h_U_qSqQavM/s1600/Georgecer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07437" y="4530902"/>
            <a:ext cx="1667468" cy="19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vignette1.wikia.nocookie.net/peppapedia/images/3/34/Papapigpng.png/revision/latest?cb=20131130122105&amp;path-prefix=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65946"/>
            <a:ext cx="2436746" cy="28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eb.seducoahuila.gob.mx/cidies/BIBLIOTECA_DIGITAL%5CDB%5CL%5CLOGOENE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27" y="260648"/>
            <a:ext cx="1857375" cy="13811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90" y="6162158"/>
            <a:ext cx="2169246" cy="54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5" y="1963616"/>
            <a:ext cx="2592288" cy="39241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99" y="212861"/>
            <a:ext cx="6317265" cy="278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2.bp.blogspot.com/-NmXN14ijvGI/Va56XEXT_UI/AAAAAAAA5wY/ozDDLKu-YJg/s1600/Peppapig_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52099" y="764704"/>
            <a:ext cx="2556792" cy="341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osanna1.com/Aries/FrenchConnection/img13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205" y="6616"/>
            <a:ext cx="1008112" cy="8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55556E-6 C -0.02309 0.00069 -0.04618 0.00023 -0.0691 0.00231 C -0.07674 0.003 -0.08142 0.02985 -0.08455 0.0368 C -0.0868 0.0486 -0.08802 0.06134 -0.09323 0.07129 C -0.09566 0.09027 -0.09635 0.11249 -0.10694 0.12661 C -0.11163 0.14467 -0.10451 0.12314 -0.11389 0.13564 C -0.1151 0.13726 -0.11441 0.14097 -0.11562 0.14259 C -0.11875 0.14675 -0.12326 0.1493 -0.1276 0.14953 C -0.15746 0.15161 -0.1875 0.15115 -0.21736 0.15185 C -0.2191 0.15254 -0.22083 0.153 -0.2224 0.15416 C -0.2243 0.15532 -0.22569 0.15786 -0.2276 0.15879 C -0.23906 0.16435 -0.25191 0.16504 -0.26389 0.16782 C -0.27396 0.18819 -0.26059 0.16411 -0.2724 0.17708 C -0.27396 0.17893 -0.27448 0.18217 -0.27587 0.18402 C -0.28177 0.19189 -0.28246 0.19073 -0.28976 0.19328 C -0.29514 0.20023 -0.30087 0.2037 -0.30694 0.20925 C -0.30746 0.21157 -0.30712 0.21481 -0.30868 0.2162 C -0.31406 0.22129 -0.33333 0.22615 -0.33976 0.22777 C -0.34358 0.24282 -0.34323 0.23657 -0.34323 0.24606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93 C -0.00416 0.0007 -0.00868 0.00093 -0.01232 -0.00046 C -0.02361 -0.00463 -0.02986 -0.0118 -0.04132 -0.01551 C -0.04895 -0.01759 -0.06406 -0.02245 -0.06406 -0.02222 C -0.07829 -0.03426 -0.09948 -0.03241 -0.11892 -0.03333 C -0.13003 -0.03495 -0.14062 -0.03981 -0.15191 -0.04028 C -0.16909 -0.04051 -0.18628 -0.03842 -0.20347 -0.0375 C -0.21788 -0.03356 -0.22777 -0.02824 -0.24305 -0.02639 C -0.25573 -0.02315 -0.23941 -0.02778 -0.2552 -0.02106 C -0.26319 -0.01759 -0.27222 -0.0169 -0.28107 -0.01551 C -0.29132 -0.00717 -0.28038 -0.01435 -0.29982 -0.00995 C -0.31145 -0.00717 -0.30868 -0.0044 -0.32066 -0.00324 C -0.34757 -0.00023 -0.37586 0.00046 -0.40329 0.00232 C -0.41944 0.00208 -0.43559 0.00278 -0.45138 0.00093 C -0.45347 0.0007 -0.45329 -0.00208 -0.45503 -0.00324 C -0.46198 -0.0081 -0.46944 -0.01296 -0.47725 -0.0169 C -0.48368 -0.01967 -0.4901 -0.02199 -0.49618 -0.025 C -0.50173 -0.02801 -0.51198 -0.03472 -0.51198 -0.03449 C -0.51632 -0.04028 -0.51875 -0.03935 -0.52569 -0.04282 C -0.53698 -0.04259 -0.54861 -0.04236 -0.56007 -0.04167 C -0.56823 -0.04097 -0.56979 -0.03472 -0.57882 -0.03472 " pathEditMode="relative" rAng="0" ptsTypes="ffffffffffffffffffffA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5122 -0.00162 0.10226 -0.00486 0.1533 -0.00695 C 0.15816 -0.00764 0.16285 -0.00811 0.16719 -0.00926 C 0.17066 -0.01019 0.17396 -0.01297 0.17743 -0.01366 C 0.20434 -0.01945 0.2316 -0.01736 0.25868 -0.01829 C 0.28924 -0.02848 0.24531 -0.01459 0.33264 -0.02292 C 0.3349 -0.02315 0.33611 -0.02662 0.33802 -0.02755 C 0.3599 -0.0375 0.36806 -0.03287 0.38455 -0.06204 C 0.39149 -0.08959 0.38316 -0.12292 0.39983 -0.14468 C 0.40365 -0.15463 0.40695 -0.15949 0.41389 -0.16551 C 0.41649 -0.16204 0.42101 -0.15649 0.42222 -0.15162 C 0.42847 -0.1301 0.42726 -0.10486 0.43281 -0.08264 C 0.43438 -0.07616 0.44236 -0.07176 0.44653 -0.06899 C 0.46024 -0.07061 0.46997 -0.07246 0.48281 -0.07593 C 0.48629 -0.08056 0.49149 -0.08357 0.49306 -0.08959 C 0.49358 -0.0919 0.49393 -0.09445 0.49479 -0.09653 C 0.4967 -0.10139 0.50035 -0.1051 0.50156 -0.11042 C 0.50504 -0.12315 0.50556 -0.12824 0.51389 -0.13565 C 0.51111 -0.1213 0.51077 -0.13056 0.51736 -0.11945 C 0.51979 -0.11505 0.52066 -0.1088 0.52413 -0.10579 C 0.53455 -0.09653 0.54288 -0.09607 0.55504 -0.09422 C 0.55851 -0.09491 0.56233 -0.09514 0.56563 -0.09653 C 0.56754 -0.09746 0.57066 -0.09838 0.57066 -0.10116 C 0.57066 -0.10348 0.56736 -0.10278 0.56563 -0.10348 C 0.56511 -0.10371 0.56424 -0.10348 0.56389 -0.10348 " pathEditMode="relative" ptsTypes="ffffffffffffffffffffffff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393 C 0.00486 0.0081 0.00677 0.00856 0.01042 0.01805 C 0.01164 0.02152 0.01233 0.02615 0.01355 0.02963 C 0.01719 0.04004 0.02292 0.05208 0.02796 0.05555 C 0.02934 0.06134 0.03125 0.06597 0.03212 0.07268 C 0.03282 0.07824 0.03351 0.08611 0.03525 0.09004 C 0.03629 0.09305 0.03802 0.09352 0.03941 0.09583 C 0.04948 0.11203 0.04167 0.10602 0.05486 0.10995 C 0.07466 0.10856 0.09653 0.11921 0.11372 0.08727 C 0.12118 0.05602 0.10886 0.10926 0.11789 0.06412 C 0.12049 0.05139 0.12448 0.04791 0.1283 0.03819 C 0.13872 0.01134 0.13177 0.02477 0.13855 0.0125 C 0.13924 0.00671 0.13976 0.00092 0.14046 -0.00486 C 0.1408 -0.00764 0.14219 -0.01574 0.1415 -0.01343 C 0.13559 0.00393 0.13004 0.02245 0.12622 0.04398 C 0.12674 0.08055 0.12361 0.10393 0.13351 0.12453 C 0.13559 0.14305 0.14705 0.1706 0.15296 0.18217 C 0.15417 0.18449 0.15556 0.18564 0.15695 0.1875 C 0.15868 0.19027 0.16059 0.19282 0.16216 0.19629 C 0.17431 0.22152 0.18594 0.24884 0.19844 0.27384 C 0.20573 0.28865 0.22136 0.30277 0.22934 0.31111 C 0.23212 0.31412 0.23386 0.32176 0.23664 0.32569 C 0.24254 0.33402 0.24809 0.33449 0.25417 0.34004 C 0.26268 0.34768 0.26129 0.34791 0.26875 0.35717 C 0.27518 0.36527 0.2823 0.36898 0.28837 0.38032 C 0.2941 0.37939 0.30018 0.38102 0.30591 0.37731 C 0.30747 0.37662 0.30851 0.36296 0.30903 0.35995 C 0.31059 0.35162 0.31268 0.34305 0.31632 0.34305 L 0.30382 0.35416 " pathEditMode="relative" rAng="0" ptsTypes="fffffffffffffffffffffffffff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1787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458 0.01435 -0.02726 0.02777 -0.0401 0.0449 C -0.05278 0.0618 -0.06962 0.07314 -0.08229 0.09004 C -0.08993 0.09976 -0.09566 0.11134 -0.10434 0.11898 C -0.10885 0.13402 -0.11267 0.14884 -0.11649 0.16412 C -0.11997 0.17754 -0.12066 0.18935 -0.12656 0.20115 C -0.1309 0.21944 -0.13976 0.23773 -0.15278 0.24629 C -0.16059 0.2625 -0.17188 0.26157 -0.1849 0.26736 C -0.1908 0.27777 -0.19045 0.27523 -0.19271 0.28587 C -0.1941 0.29282 -0.19688 0.30694 -0.19688 0.30717 C -0.19531 0.32708 -0.19618 0.33148 -0.19271 0.34675 C -0.19149 0.35208 -0.18872 0.36273 -0.18872 0.36296 C -0.19566 0.36875 -0.20087 0.3706 -0.20885 0.37314 C -0.21563 0.37268 -0.24306 0.36666 -0.25104 0.37569 C -0.25365 0.3787 -0.24983 0.38449 -0.24896 0.38912 C -0.24497 0.41342 -0.24896 0.38402 -0.24497 0.4155 C -0.24809 0.43194 -0.25052 0.44236 -0.26302 0.45 " pathEditMode="relative" rAng="0" ptsTypes="ffffffffffffffff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22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9719" y="1916832"/>
            <a:ext cx="713689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Eras Light ITC" pitchFamily="34" charset="0"/>
              </a:rPr>
              <a:t>4)</a:t>
            </a:r>
            <a:r>
              <a:rPr lang="es-ES" sz="5400" dirty="0" smtClean="0"/>
              <a:t> </a:t>
            </a:r>
            <a:r>
              <a:rPr lang="es-ES" sz="54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Eras Light ITC" pitchFamily="34" charset="0"/>
              </a:rPr>
              <a:t>Aprecia</a:t>
            </a:r>
            <a:r>
              <a:rPr lang="es-ES" sz="5400" dirty="0" smtClean="0"/>
              <a:t> </a:t>
            </a:r>
            <a:r>
              <a:rPr lang="es-ES" sz="54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Eras Light ITC" pitchFamily="34" charset="0"/>
              </a:rPr>
              <a:t>la diversidad </a:t>
            </a:r>
            <a:endParaRPr lang="es-ES" sz="5400" dirty="0" smtClean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Eras Light ITC" pitchFamily="34" charset="0"/>
            </a:endParaRPr>
          </a:p>
          <a:p>
            <a:pPr algn="ctr"/>
            <a:r>
              <a:rPr lang="es-ES" sz="54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Eras Light ITC" pitchFamily="34" charset="0"/>
              </a:rPr>
              <a:t>l</a:t>
            </a:r>
            <a:r>
              <a:rPr lang="es-ES" sz="54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Eras Light ITC" pitchFamily="34" charset="0"/>
              </a:rPr>
              <a:t>ingüística de </a:t>
            </a:r>
            <a:r>
              <a:rPr lang="es-ES" sz="54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Eras Light ITC" pitchFamily="34" charset="0"/>
              </a:rPr>
              <a:t>su región </a:t>
            </a:r>
          </a:p>
          <a:p>
            <a:pPr algn="ctr"/>
            <a:r>
              <a:rPr lang="es-ES" sz="54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Eras Light ITC" pitchFamily="34" charset="0"/>
              </a:rPr>
              <a:t>y </a:t>
            </a:r>
            <a:r>
              <a:rPr lang="es-ES" sz="54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Eras Light ITC" pitchFamily="34" charset="0"/>
              </a:rPr>
              <a:t>su cultura.</a:t>
            </a:r>
          </a:p>
        </p:txBody>
      </p:sp>
    </p:spTree>
    <p:extLst>
      <p:ext uri="{BB962C8B-B14F-4D97-AF65-F5344CB8AC3E}">
        <p14:creationId xmlns:p14="http://schemas.microsoft.com/office/powerpoint/2010/main" val="8478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https://33.media.tumblr.com/afd79786952227458c736f3d657c458b/tumblr_mwawnqQaH21qd5xpbo2_4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https://33.media.tumblr.com/afd79786952227458c736f3d657c458b/tumblr_mwawnqQaH21qd5xpbo2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7" y="1669459"/>
            <a:ext cx="678044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33.media.tumblr.com/762e18756cb8f9cd4e741a26f6a21468/tumblr_n2qsbjTAvj1s0qhtp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2008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lh3.googleusercontent.com/-I6brWomK6FA/VXTUVgJLTRI/AAAAAAAAHpg/aM8-XXEai-0/w506-h750/tumblr_mwawnqQaH21qd5xpbo3_4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https://lh3.googleusercontent.com/-I6brWomK6FA/VXTUVgJLTRI/AAAAAAAAHpg/aM8-XXEai-0/w506-h750/tumblr_mwawnqQaH21qd5xpbo3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124744"/>
            <a:ext cx="703631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14.postimg.org/9v0tbf11d/peppe_speak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72" y="1196752"/>
            <a:ext cx="3528392" cy="464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9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</Words>
  <Application>Microsoft Office PowerPoint</Application>
  <PresentationFormat>Presentación en pantalla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18</cp:revision>
  <dcterms:created xsi:type="dcterms:W3CDTF">2015-08-31T16:59:20Z</dcterms:created>
  <dcterms:modified xsi:type="dcterms:W3CDTF">2015-09-24T14:01:35Z</dcterms:modified>
</cp:coreProperties>
</file>