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  <p:sldId id="257" r:id="rId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1" d="100"/>
          <a:sy n="41" d="100"/>
        </p:scale>
        <p:origin x="-1020" y="-7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BFDF-3160-4C35-8394-15D78435AC01}" type="datetimeFigureOut">
              <a:rPr lang="es-ES" smtClean="0"/>
              <a:t>25/10/2015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B8E8-A537-4662-9E15-7A77E173BA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8264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BFDF-3160-4C35-8394-15D78435AC01}" type="datetimeFigureOut">
              <a:rPr lang="es-ES" smtClean="0"/>
              <a:t>25/10/2015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B8E8-A537-4662-9E15-7A77E173BA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4149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BFDF-3160-4C35-8394-15D78435AC01}" type="datetimeFigureOut">
              <a:rPr lang="es-ES" smtClean="0"/>
              <a:t>25/10/2015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B8E8-A537-4662-9E15-7A77E173BA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1198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BFDF-3160-4C35-8394-15D78435AC01}" type="datetimeFigureOut">
              <a:rPr lang="es-ES" smtClean="0"/>
              <a:t>25/10/2015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B8E8-A537-4662-9E15-7A77E173BA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4599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BFDF-3160-4C35-8394-15D78435AC01}" type="datetimeFigureOut">
              <a:rPr lang="es-ES" smtClean="0"/>
              <a:t>25/10/2015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B8E8-A537-4662-9E15-7A77E173BA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0660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BFDF-3160-4C35-8394-15D78435AC01}" type="datetimeFigureOut">
              <a:rPr lang="es-ES" smtClean="0"/>
              <a:t>25/10/2015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B8E8-A537-4662-9E15-7A77E173BA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3112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BFDF-3160-4C35-8394-15D78435AC01}" type="datetimeFigureOut">
              <a:rPr lang="es-ES" smtClean="0"/>
              <a:t>25/10/2015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B8E8-A537-4662-9E15-7A77E173BA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7355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BFDF-3160-4C35-8394-15D78435AC01}" type="datetimeFigureOut">
              <a:rPr lang="es-ES" smtClean="0"/>
              <a:t>25/10/2015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B8E8-A537-4662-9E15-7A77E173BA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564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BFDF-3160-4C35-8394-15D78435AC01}" type="datetimeFigureOut">
              <a:rPr lang="es-ES" smtClean="0"/>
              <a:t>25/10/2015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B8E8-A537-4662-9E15-7A77E173BA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2913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BFDF-3160-4C35-8394-15D78435AC01}" type="datetimeFigureOut">
              <a:rPr lang="es-ES" smtClean="0"/>
              <a:t>25/10/2015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B8E8-A537-4662-9E15-7A77E173BA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705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0BBFDF-3160-4C35-8394-15D78435AC01}" type="datetimeFigureOut">
              <a:rPr lang="es-ES" smtClean="0"/>
              <a:t>25/10/2015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CB8E8-A537-4662-9E15-7A77E173BA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701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BBFDF-3160-4C35-8394-15D78435AC01}" type="datetimeFigureOut">
              <a:rPr lang="es-ES" smtClean="0"/>
              <a:t>25/10/2015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CB8E8-A537-4662-9E15-7A77E173BA2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226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gif"/><Relationship Id="rId12" Type="http://schemas.openxmlformats.org/officeDocument/2006/relationships/image" Target="../media/image9.gif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gif"/><Relationship Id="rId10" Type="http://schemas.openxmlformats.org/officeDocument/2006/relationships/image" Target="../media/image7.gif"/><Relationship Id="rId4" Type="http://schemas.openxmlformats.org/officeDocument/2006/relationships/image" Target="../media/image1.jpeg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4.bp.blogspot.com/-Rs-Qnp8KySQ/VCXrifUbuNI/AAAAAAADEgI/KHYQfOkOFMg/s1600/iblKCCdhxHaef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888" b="31051"/>
          <a:stretch/>
        </p:blipFill>
        <p:spPr bwMode="auto">
          <a:xfrm>
            <a:off x="-36512" y="-2317948"/>
            <a:ext cx="9180512" cy="775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valeriaenep135.files.wordpress.com/2014/06/escuela-normal-de-educacic3b3n-preescolar-del-estado-de-coahuil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0"/>
            <a:ext cx="1972951" cy="1467067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439" y="147379"/>
            <a:ext cx="6729186" cy="1527047"/>
          </a:xfrm>
          <a:prstGeom prst="rect">
            <a:avLst/>
          </a:prstGeom>
        </p:spPr>
      </p:pic>
      <p:grpSp>
        <p:nvGrpSpPr>
          <p:cNvPr id="2" name="1 Grupo"/>
          <p:cNvGrpSpPr/>
          <p:nvPr/>
        </p:nvGrpSpPr>
        <p:grpSpPr>
          <a:xfrm>
            <a:off x="1901281" y="1613605"/>
            <a:ext cx="5551037" cy="2114614"/>
            <a:chOff x="1901281" y="1613605"/>
            <a:chExt cx="5551037" cy="2114614"/>
          </a:xfrm>
        </p:grpSpPr>
        <p:sp>
          <p:nvSpPr>
            <p:cNvPr id="6" name="5 Rectángulo redondeado"/>
            <p:cNvSpPr/>
            <p:nvPr/>
          </p:nvSpPr>
          <p:spPr>
            <a:xfrm>
              <a:off x="1901281" y="1613605"/>
              <a:ext cx="5551037" cy="2114614"/>
            </a:xfrm>
            <a:prstGeom prst="roundRect">
              <a:avLst/>
            </a:prstGeom>
            <a:solidFill>
              <a:srgbClr val="FFFFFF">
                <a:alpha val="4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" name="6 Rectángulo"/>
            <p:cNvSpPr/>
            <p:nvPr/>
          </p:nvSpPr>
          <p:spPr>
            <a:xfrm>
              <a:off x="2250494" y="1793749"/>
              <a:ext cx="4852610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s-ES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entury Gothic" pitchFamily="34" charset="0"/>
                </a:rPr>
                <a:t>Jugando con </a:t>
              </a:r>
            </a:p>
            <a:p>
              <a:pPr algn="ctr"/>
              <a:r>
                <a:rPr lang="es-ES" sz="5400" b="1" dirty="0" smtClean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Century Gothic" pitchFamily="34" charset="0"/>
                </a:rPr>
                <a:t>las letras</a:t>
              </a:r>
              <a:endParaRPr lang="es-E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Century Gothic" pitchFamily="34" charset="0"/>
              </a:endParaRPr>
            </a:p>
          </p:txBody>
        </p:sp>
      </p:grpSp>
      <p:pic>
        <p:nvPicPr>
          <p:cNvPr id="1028" name="Picture 4" descr="http://www.gifss.com/letras/a5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14" y="7245423"/>
            <a:ext cx="161925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razy4teachers.com/images/issue17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167" y="7269237"/>
            <a:ext cx="14954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http://recursosinfantil88.wikispaces.com/file/view/I.gif/295290134/I.gif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627" y="7269237"/>
            <a:ext cx="1619250" cy="161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recursosinfantil88.wikispaces.com/file/view/U.gif/295290444/U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355" y="7364487"/>
            <a:ext cx="168592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CuadroTexto"/>
          <p:cNvSpPr txBox="1"/>
          <p:nvPr/>
        </p:nvSpPr>
        <p:spPr>
          <a:xfrm>
            <a:off x="5527806" y="3545470"/>
            <a:ext cx="2305268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MX" sz="138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</a:t>
            </a:r>
            <a:endParaRPr lang="es-MX" sz="13800" b="1" dirty="0">
              <a:ln w="11430">
                <a:solidFill>
                  <a:sysClr val="windowText" lastClr="000000"/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3148880" y="6114822"/>
            <a:ext cx="30558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latin typeface="Century Gothic" pitchFamily="34" charset="0"/>
              </a:rPr>
              <a:t>Enero 2016</a:t>
            </a:r>
            <a:endParaRPr lang="es-MX" sz="3600" b="1" dirty="0">
              <a:latin typeface="Century Gothic" pitchFamily="34" charset="0"/>
            </a:endParaRPr>
          </a:p>
        </p:txBody>
      </p:sp>
      <p:pic>
        <p:nvPicPr>
          <p:cNvPr id="23" name="Picture 2" descr="http://4.bp.blogspot.com/-Rs-Qnp8KySQ/VCXrifUbuNI/AAAAAAADEgI/KHYQfOkOFMg/s1600/iblKCCdhxHaef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06" r="1780" b="-223"/>
          <a:stretch/>
        </p:blipFill>
        <p:spPr bwMode="auto">
          <a:xfrm>
            <a:off x="-36512" y="5354995"/>
            <a:ext cx="9180512" cy="1587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https://lh5.googleusercontent.com/-_e0jIRaoZvY/VK9u5elYKmI/AAAAAAAAxKE/OtWu5UX4lak/w475-h633/Peppa%252B%25252811%25252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103104" y="4653466"/>
            <a:ext cx="1717363" cy="228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C:\Users\HP\Documents\5TO SEMESTRE\computo\pepa.gif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592924"/>
            <a:ext cx="1437128" cy="169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18 CuadroTexto"/>
          <p:cNvSpPr txBox="1"/>
          <p:nvPr/>
        </p:nvSpPr>
        <p:spPr>
          <a:xfrm>
            <a:off x="3483360" y="6339098"/>
            <a:ext cx="2753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800" b="1" dirty="0" smtClean="0">
                <a:latin typeface="Century Gothic" pitchFamily="34" charset="0"/>
              </a:rPr>
              <a:t>Enero 2016</a:t>
            </a:r>
            <a:endParaRPr lang="es-MX" sz="2800" b="1" dirty="0">
              <a:latin typeface="Century Gothic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3171989" y="6068655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latin typeface="Century Gothic" pitchFamily="34" charset="0"/>
              </a:rPr>
              <a:t>Arely Estrada Rivera</a:t>
            </a:r>
            <a:endParaRPr lang="es-MX" b="1" dirty="0">
              <a:latin typeface="Century Gothic" pitchFamily="34" charset="0"/>
            </a:endParaRPr>
          </a:p>
        </p:txBody>
      </p:sp>
      <p:pic>
        <p:nvPicPr>
          <p:cNvPr id="26" name="fondo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295280" y="3013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114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44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3.05556E-6 -1.02612E-6 C -0.00313 -0.01895 -0.00608 -0.04437 -0.01025 -0.06309 C -0.01146 -0.06864 -0.01407 -0.07349 -0.01545 -0.07881 C -0.02084 -0.09961 -0.02275 -0.11948 -0.03073 -0.13797 C -0.03525 -0.16524 -0.03177 -0.14906 -0.04358 -0.18535 C -0.04879 -0.20129 -0.05104 -0.22325 -0.05382 -0.24058 C -0.05834 -0.3291 -0.06997 -0.422 -0.05139 -0.50843 C -0.04966 -0.51629 -0.04115 -0.51375 -0.03594 -0.51629 C -0.01841 -0.52531 -0.03143 -0.52045 0.0026 -0.52045 " pathEditMode="relative" rAng="0" ptsTypes="ffffffffA">
                                      <p:cBhvr>
                                        <p:cTn id="2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68" y="-2627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-4.44444E-6 3.0691E-6 C -0.01059 -0.03374 -0.01805 -0.0661 -0.02569 -0.10215 C -0.02916 -0.1181 -0.03003 -0.13543 -0.03333 -0.15138 C -0.03559 -0.20361 -0.03559 -0.26023 -0.04618 -0.31061 C -0.04548 -0.35845 -0.07881 -0.5267 -0.01788 -0.5267 " pathEditMode="relative" rAng="0" ptsTypes="ffffA">
                                      <p:cBhvr>
                                        <p:cTn id="2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-2634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1.38889E-6 -5.20453E-6 C -0.0026 -0.00232 -0.00573 -0.00371 -0.00764 -0.00694 C -0.0092 -0.00948 -0.0125 -0.02936 -0.01284 -0.03075 C -0.01423 -0.0356 -0.01614 -0.03976 -0.01788 -0.04438 C -0.02135 -0.06749 -0.02743 -0.08714 -0.03333 -0.10932 C -0.0427 -0.14376 -0.04687 -0.18235 -0.05121 -0.21864 C -0.05399 -0.30137 -0.06354 -0.39127 -0.04357 -0.47124 C -0.04027 -0.50567 -0.04305 -0.48972 -0.03593 -0.51884 C -0.03507 -0.52231 -0.03073 -0.52115 -0.02812 -0.52231 C -0.01111 -0.51838 -0.01284 -0.52578 -0.01284 -0.51214 " pathEditMode="relative" ptsTypes="fffffffff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2" presetClass="entr" presetSubtype="2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grpId="0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0" presetClass="path" presetSubtype="0" accel="50000" decel="50000" fill="hold" nodeType="withEffect">
                                  <p:stCondLst>
                                    <p:cond delay="6700"/>
                                  </p:stCondLst>
                                  <p:childTnLst>
                                    <p:animMotion origin="layout" path="M 0.00174 2.03605E-6 C 0.00017 -0.04045 -8.33333E-7 -0.08135 -0.00295 -0.12133 C -0.00382 -0.13312 -0.00885 -0.14375 -0.00989 -0.15554 C -0.01597 -0.21817 -0.01719 -0.28588 -0.0191 -0.3492 C -0.01753 -0.39358 -0.0158 -0.43841 -0.00989 -0.48186 C -0.0092 -0.48648 -0.00417 -0.51861 -0.00295 -0.51999 C -0.00035 -0.52277 0.01528 -0.52739 0.02049 -0.53109 " pathEditMode="relative" rAng="0" ptsTypes="ffffffA">
                                      <p:cBhvr>
                                        <p:cTn id="45" dur="38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265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5067994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chemeClr val="accent5">
                    <a:lumMod val="75000"/>
                  </a:schemeClr>
                </a:solidFill>
                <a:latin typeface="Berlin Sans FB" pitchFamily="34" charset="0"/>
                <a:cs typeface="Estrangelo Edessa" pitchFamily="66" charset="0"/>
              </a:rPr>
              <a:t>Campo: </a:t>
            </a:r>
            <a:r>
              <a:rPr lang="es-MX" dirty="0" smtClean="0">
                <a:latin typeface="Berlin Sans FB" pitchFamily="34" charset="0"/>
                <a:cs typeface="Estrangelo Edessa" pitchFamily="66" charset="0"/>
              </a:rPr>
              <a:t>Lenguaje y comunicación.</a:t>
            </a:r>
            <a:br>
              <a:rPr lang="es-MX" dirty="0" smtClean="0">
                <a:latin typeface="Berlin Sans FB" pitchFamily="34" charset="0"/>
                <a:cs typeface="Estrangelo Edessa" pitchFamily="66" charset="0"/>
              </a:rPr>
            </a:br>
            <a:r>
              <a:rPr lang="es-MX" dirty="0" smtClean="0">
                <a:solidFill>
                  <a:schemeClr val="accent5">
                    <a:lumMod val="75000"/>
                  </a:schemeClr>
                </a:solidFill>
                <a:latin typeface="Berlin Sans FB" pitchFamily="34" charset="0"/>
                <a:cs typeface="Estrangelo Edessa" pitchFamily="66" charset="0"/>
              </a:rPr>
              <a:t>Aspecto :</a:t>
            </a:r>
            <a:r>
              <a:rPr lang="es-MX" dirty="0" smtClean="0">
                <a:latin typeface="Berlin Sans FB" pitchFamily="34" charset="0"/>
                <a:cs typeface="Estrangelo Edessa" pitchFamily="66" charset="0"/>
              </a:rPr>
              <a:t>Lenguaje escrito.</a:t>
            </a:r>
            <a:br>
              <a:rPr lang="es-MX" dirty="0" smtClean="0">
                <a:latin typeface="Berlin Sans FB" pitchFamily="34" charset="0"/>
                <a:cs typeface="Estrangelo Edessa" pitchFamily="66" charset="0"/>
              </a:rPr>
            </a:br>
            <a:r>
              <a:rPr lang="es-MX" dirty="0" smtClean="0">
                <a:solidFill>
                  <a:schemeClr val="accent5">
                    <a:lumMod val="75000"/>
                  </a:schemeClr>
                </a:solidFill>
                <a:latin typeface="Berlin Sans FB" pitchFamily="34" charset="0"/>
                <a:cs typeface="Estrangelo Edessa" pitchFamily="66" charset="0"/>
              </a:rPr>
              <a:t>Competencia: </a:t>
            </a:r>
            <a:r>
              <a:rPr lang="es-MX" dirty="0" smtClean="0">
                <a:latin typeface="Berlin Sans FB" pitchFamily="34" charset="0"/>
                <a:cs typeface="Estrangelo Edessa" pitchFamily="66" charset="0"/>
              </a:rPr>
              <a:t>Expresa gráficamente las ideas que quiere comunicar y las verbaliza para construir un texto escrito con ayuda de alguien.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993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093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Composición de palabras </a:t>
            </a:r>
            <a:r>
              <a:rPr lang="es-MX" smtClean="0"/>
              <a:t>o frases con </a:t>
            </a:r>
            <a:r>
              <a:rPr lang="es-MX" dirty="0" smtClean="0"/>
              <a:t>apoyo de imágenes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488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27</Words>
  <Application>Microsoft Office PowerPoint</Application>
  <PresentationFormat>Presentación en pantalla (4:3)</PresentationFormat>
  <Paragraphs>8</Paragraphs>
  <Slides>4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Campo: Lenguaje y comunicación. Aspecto :Lenguaje escrito. Competencia: Expresa gráficamente las ideas que quiere comunicar y las verbaliza para construir un texto escrito con ayuda de alguien.   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Campo aspecto y competencia</dc:title>
  <dc:creator>CCPA</dc:creator>
  <cp:lastModifiedBy>HP</cp:lastModifiedBy>
  <cp:revision>36</cp:revision>
  <dcterms:created xsi:type="dcterms:W3CDTF">2015-09-04T18:23:43Z</dcterms:created>
  <dcterms:modified xsi:type="dcterms:W3CDTF">2015-10-26T03:40:21Z</dcterms:modified>
</cp:coreProperties>
</file>