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76" autoAdjust="0"/>
    <p:restoredTop sz="94660"/>
  </p:normalViewPr>
  <p:slideViewPr>
    <p:cSldViewPr>
      <p:cViewPr>
        <p:scale>
          <a:sx n="30" d="100"/>
          <a:sy n="30" d="100"/>
        </p:scale>
        <p:origin x="-1968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51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41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7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18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11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100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80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46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122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9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30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DAFE4-B1CF-43B0-81F3-D9D197B2EA7A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1F99-CC36-46D2-B343-4F086AE2E8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5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6632">
            <a:off x="11125247" y="3083585"/>
            <a:ext cx="1493623" cy="2419020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56" y="0"/>
            <a:ext cx="9167056" cy="687607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6712" y="4588182"/>
            <a:ext cx="1440160" cy="2269818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0" t="8330" r="3800" b="-8330"/>
          <a:stretch/>
        </p:blipFill>
        <p:spPr>
          <a:xfrm>
            <a:off x="-756592" y="260648"/>
            <a:ext cx="6905868" cy="4032448"/>
          </a:xfrm>
          <a:prstGeom prst="rect">
            <a:avLst/>
          </a:prstGeom>
        </p:spPr>
      </p:pic>
      <p:pic>
        <p:nvPicPr>
          <p:cNvPr id="8" name="Picture 2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89853" cy="1214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7077303" y="6131607"/>
            <a:ext cx="190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Enero 2016</a:t>
            </a:r>
            <a:endParaRPr lang="es-E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4041 C 0.08038 -0.03464 0.1441 -0.02586 0.20886 -0.02217 C 0.2908 -0.01224 0.35764 -0.01062 0.4467 -0.00831 C 0.50643 -0.00023 0.5658 0.00532 0.62604 0.00532 " pathEditMode="relative" rAng="0" ptsTypes="fff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21" y="2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69515E-7 C -0.02673 0.02517 -0.0592 0.05797 -0.09722 0.06882 C -0.12569 0.07691 -0.16041 0.07922 -0.18923 0.08245 C -0.23611 0.08776 -0.28281 0.09192 -0.32968 0.09631 C -0.37673 0.10531 -0.36597 0.10531 -0.44114 0.09631 C -0.45121 0.09515 -0.46041 0.09007 -0.46996 0.08707 C -0.475 0.08545 -0.48038 0.08522 -0.48472 0.08245 C -0.49444 0.07644 -0.51371 0.0642 -0.51371 0.06443 C -0.52204 0.0448 -0.53437 0.02864 -0.54288 0.00924 C -0.55868 -0.02818 -0.56961 -0.07067 -0.57673 -0.11016 C -0.575 -0.1224 -0.57725 -0.13557 -0.57187 -0.14688 C -0.56996 -0.15127 -0.56267 -0.1515 -0.55746 -0.1515 C -0.5309 -0.1515 -0.51302 -0.1358 -0.48958 -0.12841 C -0.47534 -0.08822 -0.46163 -0.10185 -0.47986 -0.03672 C -0.48107 -0.0321 -0.48941 -0.03349 -0.49427 -0.0321 C -0.53663 -0.02055 -0.49375 -0.03395 -0.52829 -0.02286 C -0.57187 -0.02448 -0.61579 -0.02333 -0.6592 -0.02748 C -0.66493 -0.02794 -0.66805 -0.03441 -0.67361 -0.03672 C -0.69566 -0.04619 -0.72257 -0.05127 -0.74618 -0.0552 C -0.7677 -0.05889 -0.79392 -0.05935 -0.81406 -0.06882 C -0.84826 -0.08499 -0.85625 -0.12263 -0.88663 -0.14226 C -0.90225 -0.16397 -0.89461 -0.15058 -0.90625 -0.1836 C -0.90798 -0.18868 -0.91336 -0.19215 -0.91579 -0.19723 C -0.92552 -0.21824 -0.92916 -0.24111 -0.93993 -0.26143 " pathEditMode="relative" rAng="0" ptsTypes="fffffffffffffffffffffff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97" y="-7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81021" cy="6885385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1480523" y="332656"/>
            <a:ext cx="62199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228600">
                    <a:srgbClr val="92D05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Wendy Isabel </a:t>
            </a:r>
          </a:p>
          <a:p>
            <a:pPr algn="ctr"/>
            <a:r>
              <a:rPr lang="es-ES" sz="54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228600">
                    <a:srgbClr val="92D05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Ramírez Juárez</a:t>
            </a:r>
            <a:endParaRPr lang="es-ES" sz="5400" b="1" cap="none" spc="0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228600">
                  <a:srgbClr val="92D05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4642">
            <a:off x="1167551" y="408491"/>
            <a:ext cx="4708915" cy="20661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07"/>
            <a:ext cx="9289033" cy="680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5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46360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 smtClean="0"/>
              <a:t>Competencia </a:t>
            </a:r>
            <a:endParaRPr lang="es-ES" b="1" dirty="0" smtClean="0"/>
          </a:p>
          <a:p>
            <a:r>
              <a:rPr lang="es-ES" dirty="0" smtClean="0"/>
              <a:t>Utiliza </a:t>
            </a:r>
            <a:r>
              <a:rPr lang="es-ES" dirty="0"/>
              <a:t>unidades no convencionales para resolver problemas que implican medir magnitudes de longitud, capacidad, peso y tiempo, e identifica para qué sirven algunos instrumentos de medición.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69219"/>
              </p:ext>
            </p:extLst>
          </p:nvPr>
        </p:nvGraphicFramePr>
        <p:xfrm>
          <a:off x="821472" y="1916832"/>
          <a:ext cx="7704856" cy="46220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852428"/>
                <a:gridCol w="3852428"/>
              </a:tblGrid>
              <a:tr h="201154"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 marL="50288" marR="50288" marT="25144" marB="25144"/>
                </a:tc>
              </a:tr>
              <a:tr h="201154"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 marL="50288" marR="50288" marT="25144" marB="25144"/>
                </a:tc>
              </a:tr>
              <a:tr h="201154"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 marL="50288" marR="50288" marT="25144" marB="25144"/>
                </a:tc>
              </a:tr>
              <a:tr h="452596"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effectLst/>
                        </a:rPr>
                        <a:t>Ordena, de manera creciente y decreciente, objetos por tamaño, capacidad, peso.</a:t>
                      </a:r>
                      <a:endParaRPr lang="es-ES" sz="1200" dirty="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 marL="50288" marR="50288" marT="25144" marB="25144"/>
                </a:tc>
              </a:tr>
              <a:tr h="603462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Realiza estimaciones y comparaciones perceptuales sobre las características medibles de sujetos, objetos y espacios.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</a:tr>
              <a:tr h="603462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Utiliza los términos adecuados para describir y comparar características medibles de sujetos, objetos y espacios.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</a:tr>
              <a:tr h="452596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Verifica sus estimaciones de longitud, capacidad y peso, por medio de un intermediario.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</a:tr>
              <a:tr h="754327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Elige y argumenta qué conviene usar como instrumento para comparar magnitudes y saber cuál (objeto) mide o pasa más o menos, o a cuál le cabe más o menos.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</a:tr>
              <a:tr h="1056058">
                <a:tc>
                  <a:txBody>
                    <a:bodyPr/>
                    <a:lstStyle/>
                    <a:p>
                      <a:pPr algn="l"/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Verdan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>
                          <a:effectLst/>
                        </a:rPr>
                        <a:t>Establece relaciones temporales al explicar secuencias de actividades de su vida cotidiana y al reconstruir procesos en los que participó, y utiliza términos como: antes, después, al final, ayer, hoy, mañana.</a:t>
                      </a:r>
                      <a:endParaRPr lang="es-ES" sz="1200" dirty="0"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15017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15017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15017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15017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1501775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308225" y="1501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174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12</cp:revision>
  <dcterms:created xsi:type="dcterms:W3CDTF">2015-09-25T17:55:48Z</dcterms:created>
  <dcterms:modified xsi:type="dcterms:W3CDTF">2015-10-23T18:42:17Z</dcterms:modified>
</cp:coreProperties>
</file>