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93B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2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12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2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05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05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417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21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30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1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7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58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18B46-A5F5-4375-9938-53DFD505FF88}" type="datetimeFigureOut">
              <a:rPr lang="es-ES" smtClean="0"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1536-9C1A-4F8A-AE31-3044652EFE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15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742"/>
            <a:ext cx="9144000" cy="7147818"/>
          </a:xfr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2041" y="4725144"/>
            <a:ext cx="5507401" cy="2281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598" y="-374456"/>
            <a:ext cx="6632575" cy="188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0846" y="35100"/>
            <a:ext cx="3176674" cy="25064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95536" y="4168037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Impact" pitchFamily="34" charset="0"/>
              </a:rPr>
              <a:t>PRESENTA</a:t>
            </a:r>
            <a:endParaRPr lang="es-ES" sz="3600" dirty="0">
              <a:latin typeface="Impact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463013" y="124578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tx2"/>
                </a:solidFill>
                <a:latin typeface="Impact" pitchFamily="34" charset="0"/>
              </a:rPr>
              <a:t>E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n</a:t>
            </a:r>
            <a:r>
              <a:rPr lang="es-MX" sz="3600" dirty="0" smtClean="0">
                <a:solidFill>
                  <a:schemeClr val="accent5">
                    <a:lumMod val="75000"/>
                  </a:schemeClr>
                </a:solidFill>
                <a:latin typeface="Impact" pitchFamily="34" charset="0"/>
              </a:rPr>
              <a:t>e</a:t>
            </a:r>
            <a:r>
              <a:rPr lang="es-MX" sz="3600" dirty="0" smtClean="0"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r</a:t>
            </a:r>
            <a:r>
              <a:rPr lang="es-MX" sz="3600" dirty="0" smtClean="0">
                <a:solidFill>
                  <a:srgbClr val="92D050"/>
                </a:solidFill>
                <a:latin typeface="Impact" pitchFamily="34" charset="0"/>
              </a:rPr>
              <a:t>o </a:t>
            </a:r>
            <a:r>
              <a:rPr lang="es-MX" sz="3600" dirty="0" smtClean="0">
                <a:solidFill>
                  <a:schemeClr val="accent4"/>
                </a:solidFill>
                <a:latin typeface="Impact" pitchFamily="34" charset="0"/>
              </a:rPr>
              <a:t>20</a:t>
            </a:r>
            <a:r>
              <a:rPr lang="es-MX" sz="3600" dirty="0" smtClean="0">
                <a:solidFill>
                  <a:srgbClr val="E5293B"/>
                </a:solidFill>
                <a:latin typeface="Impact" pitchFamily="34" charset="0"/>
              </a:rPr>
              <a:t>16</a:t>
            </a:r>
            <a:endParaRPr lang="es-ES" sz="3600" dirty="0">
              <a:solidFill>
                <a:srgbClr val="E5293B"/>
              </a:solidFill>
              <a:latin typeface="Impact" pitchFamily="34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29106" y="2388777"/>
            <a:ext cx="1296144" cy="2102425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6463741" y="5681444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latin typeface="Century Gothic" pitchFamily="34" charset="0"/>
              </a:rPr>
              <a:t>Claudia Valeria 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latin typeface="Century Gothic" pitchFamily="34" charset="0"/>
              </a:rPr>
              <a:t>Tovias García</a:t>
            </a:r>
            <a:endParaRPr lang="es-ES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254" y="2852936"/>
            <a:ext cx="1215310" cy="218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5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419872" y="0"/>
            <a:ext cx="56166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The Kings of the House" panose="00000500000000000000" pitchFamily="2" charset="0"/>
              </a:rPr>
              <a:t>Campo:  </a:t>
            </a:r>
            <a:r>
              <a:rPr lang="es-MX" sz="2800" dirty="0" smtClean="0">
                <a:latin typeface="The Kings of the House" panose="00000500000000000000" pitchFamily="2" charset="0"/>
              </a:rPr>
              <a:t>Desarrollo físico y salud</a:t>
            </a: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r>
              <a:rPr lang="es-MX" sz="2800" b="1" dirty="0" smtClean="0">
                <a:latin typeface="The Kings of the House" panose="00000500000000000000" pitchFamily="2" charset="0"/>
              </a:rPr>
              <a:t>Aspecto: </a:t>
            </a:r>
            <a:r>
              <a:rPr lang="es-MX" sz="2800" dirty="0" smtClean="0">
                <a:latin typeface="The Kings of the House" panose="00000500000000000000" pitchFamily="2" charset="0"/>
              </a:rPr>
              <a:t>promoción de la salud</a:t>
            </a: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endParaRPr lang="es-MX" sz="2800" b="1" dirty="0">
              <a:latin typeface="The Kings of the House" panose="00000500000000000000" pitchFamily="2" charset="0"/>
            </a:endParaRPr>
          </a:p>
          <a:p>
            <a:endParaRPr lang="es-MX" sz="2800" b="1" dirty="0" smtClean="0">
              <a:latin typeface="The Kings of the House" panose="00000500000000000000" pitchFamily="2" charset="0"/>
            </a:endParaRPr>
          </a:p>
          <a:p>
            <a:r>
              <a:rPr lang="es-MX" sz="2800" b="1" dirty="0" smtClean="0">
                <a:latin typeface="The Kings of the House" panose="00000500000000000000" pitchFamily="2" charset="0"/>
              </a:rPr>
              <a:t>Competencia </a:t>
            </a:r>
            <a:r>
              <a:rPr lang="es-MX" sz="2800" dirty="0" smtClean="0">
                <a:latin typeface="The Kings of the House" panose="00000500000000000000" pitchFamily="2" charset="0"/>
              </a:rPr>
              <a:t>: </a:t>
            </a:r>
            <a:r>
              <a:rPr lang="es-ES" sz="2800" dirty="0">
                <a:latin typeface="The Kings of the House" panose="00000500000000000000" pitchFamily="2" charset="0"/>
              </a:rPr>
              <a:t>Practica medidas básicas preventivas y de seguridad para preservar su salud, así como para evitar accidentes y riesgos en la escuela y fuera de ella</a:t>
            </a:r>
            <a:r>
              <a:rPr lang="es-ES" sz="2800" dirty="0" smtClean="0">
                <a:latin typeface="The Kings of the House" panose="00000500000000000000" pitchFamily="2" charset="0"/>
              </a:rPr>
              <a:t>.</a:t>
            </a:r>
          </a:p>
          <a:p>
            <a:endParaRPr lang="es-MX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91550" cy="1066801"/>
          </a:xfrm>
        </p:spPr>
        <p:txBody>
          <a:bodyPr>
            <a:normAutofit fontScale="90000"/>
          </a:bodyPr>
          <a:lstStyle/>
          <a:p>
            <a:r>
              <a:rPr lang="es-MX" sz="6000" dirty="0">
                <a:latin typeface="Kind Type_beta-01" pitchFamily="2" charset="0"/>
              </a:rPr>
              <a:t>I</a:t>
            </a:r>
            <a:r>
              <a:rPr lang="es-MX" sz="6000" dirty="0" smtClean="0">
                <a:latin typeface="Kind Type_beta-01" pitchFamily="2" charset="0"/>
              </a:rPr>
              <a:t>dea del trabajo</a:t>
            </a:r>
            <a:r>
              <a:rPr lang="es-MX" dirty="0" smtClean="0"/>
              <a:t/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Presentaci</a:t>
            </a:r>
            <a:r>
              <a:rPr lang="es-MX" dirty="0" err="1" smtClean="0"/>
              <a:t>ón</a:t>
            </a:r>
            <a:r>
              <a:rPr lang="es-MX" dirty="0" smtClean="0"/>
              <a:t> interactiva de los accidentes que pueden ocurrir en casa y en la escuela, donde los alumnos puedan ayudar a elegir la </a:t>
            </a:r>
            <a:r>
              <a:rPr lang="es-MX" dirty="0" err="1" smtClean="0"/>
              <a:t>opcion</a:t>
            </a:r>
            <a:r>
              <a:rPr lang="es-MX" dirty="0" smtClean="0"/>
              <a:t> </a:t>
            </a:r>
            <a:r>
              <a:rPr lang="es-MX" smtClean="0"/>
              <a:t>para evitarlos.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39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79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Idea del trabajo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18</cp:revision>
  <dcterms:created xsi:type="dcterms:W3CDTF">2015-09-04T18:23:44Z</dcterms:created>
  <dcterms:modified xsi:type="dcterms:W3CDTF">2015-10-23T18:58:10Z</dcterms:modified>
</cp:coreProperties>
</file>