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9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0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2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27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41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0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9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0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4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3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4FCF-798B-4FEF-80D8-7CC0E7192AC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48CD-9C81-4AB0-9E1B-84EB4DE53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0" y="0"/>
            <a:ext cx="9143999" cy="6858000"/>
          </a:xfrm>
        </p:spPr>
      </p:pic>
      <p:pic>
        <p:nvPicPr>
          <p:cNvPr id="2052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47664" cy="189868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IxDuDZllEqU/VBBVQ8LqKqI/AAAAAAAChQ4/mEkAQIFWRYw/s1600/115452325_large______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929301" cy="28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21064" y="154530"/>
            <a:ext cx="732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 Rundschrift" pitchFamily="34" charset="0"/>
              </a:rPr>
              <a:t>Escuela Normal de Educación  </a:t>
            </a: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 Rundschrift" pitchFamily="34" charset="0"/>
              </a:rPr>
              <a:t>Preescolar </a:t>
            </a:r>
            <a:endParaRPr lang="es-ES" sz="4800" b="1" dirty="0">
              <a:solidFill>
                <a:schemeClr val="tx1">
                  <a:lumMod val="95000"/>
                  <a:lumOff val="5000"/>
                </a:schemeClr>
              </a:solidFill>
              <a:latin typeface="ST Rundschrift" pitchFamily="34" charset="0"/>
            </a:endParaRPr>
          </a:p>
        </p:txBody>
      </p:sp>
      <p:pic>
        <p:nvPicPr>
          <p:cNvPr id="1026" name="Picture 2" descr="http://mundoimagenes.org/wp-content/uploads/2014/09/hoja-animad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undoimagenes.org/wp-content/uploads/2014/09/hoja-animad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40" y="14847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undoimagenes.org/wp-content/uploads/2014/09/hoja-animad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649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undoimagenes.org/wp-content/uploads/2014/09/hoja-animad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3" y="30689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undoimagenes.org/wp-content/uploads/2014/09/hoja-animad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sanimados.org/data/media/545/nino-y-nina-imagen-animada-01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5" y="3846667"/>
            <a:ext cx="3583002" cy="31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77 -0.00694 L 1.03177 -0.01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6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https://s-media-cache-ak0.pinimg.com/originals/a7/4b/c7/a74bc774609bed34e5ccdb88863427d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47664" cy="189868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21064" y="154530"/>
            <a:ext cx="732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ST Rundschrift" pitchFamily="34" charset="0"/>
              </a:rPr>
              <a:t>Escuela Normal de Educación  </a:t>
            </a:r>
            <a:r>
              <a:rPr lang="es-MX" sz="4800" b="1" dirty="0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ST Rundschrift" pitchFamily="34" charset="0"/>
              </a:rPr>
              <a:t>Preescolar </a:t>
            </a:r>
            <a:endParaRPr lang="es-ES" sz="4800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ST Rundschrif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55768" y="63203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>
                  <a:solidFill>
                    <a:srgbClr val="FF0066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  <a:latin typeface="Berlin Sans FB Demi" pitchFamily="34" charset="0"/>
              </a:rPr>
              <a:t>Enero 2016</a:t>
            </a:r>
            <a:endParaRPr lang="es-ES" sz="2400" dirty="0">
              <a:ln>
                <a:solidFill>
                  <a:srgbClr val="FF0066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rgbClr val="FF0066">
                    <a:alpha val="40000"/>
                  </a:srgbClr>
                </a:glo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 descr="http://www.misimagenesbellas.com/wp-content/uploads/2015/imagenes-de-minions-y-agnes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8" y="0"/>
            <a:ext cx="917649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s://s-media-cache-ak0.pinimg.com/originals/af/98/d9/af98d9fff40ffae91bb0da275a169ff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zendoanossafesta.com.br/wp-content/uploads/2014/02/frame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546419" cy="55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mev.googlecode.com/svn/trunk/imagenes/dibujos%20viejos/fondo-jue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" y="33564"/>
            <a:ext cx="9141267" cy="68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2.wikia.nocookie.net/__cb20131106204351/plantsvszombies/es/images/d/d0/Frij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891">
            <a:off x="6045881" y="1664951"/>
            <a:ext cx="2200034" cy="17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giphy.com/media/A3RyFua6XWG76/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" y="620688"/>
            <a:ext cx="9074688" cy="5104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515" y="57757"/>
            <a:ext cx="9056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 smtClean="0">
                <a:solidFill>
                  <a:srgbClr val="FF0066"/>
                </a:solidFill>
                <a:latin typeface="Berlin Sans FB" pitchFamily="34" charset="0"/>
              </a:rPr>
              <a:t>¿Cómo </a:t>
            </a:r>
            <a:r>
              <a:rPr lang="es-ES" sz="2400" dirty="0">
                <a:solidFill>
                  <a:srgbClr val="FF0066"/>
                </a:solidFill>
                <a:latin typeface="Berlin Sans FB" pitchFamily="34" charset="0"/>
              </a:rPr>
              <a:t>podemos hacer que de esta semilla de frijol salgan más frijoles?</a:t>
            </a:r>
          </a:p>
        </p:txBody>
      </p:sp>
      <p:pic>
        <p:nvPicPr>
          <p:cNvPr id="1036" name="Picture 12" descr="http://www.ars.usda.gov/is/kids/fair/tn_plants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34169"/>
            <a:ext cx="2952328" cy="29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2544E-6 C -0.00798 0.06198 -0.02569 0.14847 -0.09166 0.14731 C -0.18698 0.14731 -0.19409 -0.14269 -0.30816 -0.14362 C -0.41024 -0.14362 -0.35573 0.10962 -0.45434 0.10869 C -0.55694 0.10869 -0.50191 -0.07493 -0.6118 -0.07493 C -0.71041 -0.07493 -0.65555 0.04926 -0.74357 0.04926 C -0.82812 0.04926 -0.78402 -0.04556 -0.86093 -0.04556 C -0.90451 -0.04556 -0.90764 -0.01989 -0.91145 2.52544E-6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genierosalvadorsanchez.com/wp-content/uploads/2013/03/frij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056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https://www.google.com.mx/search?q=germinacion+gif&amp;es_sm=93&amp;biw=1024&amp;bih=667&amp;source=lnms&amp;tbm=isch&amp;sa=X&amp;ved=0CAYQ_AUoAWoVChMIovWlt8XEyAIVw_MeCh1xLAec#tbm=isch&amp;tbs=rimg%3ACQ1Kh6Qf7V1CIjg_1FPXDo6hPc5ZAkDXajrMqrdCIh2qrU--ElQT9LqW8NJ1BRhv6nnZB2orKwr7U-50wNEgRRekVQioSCT8U9cOjqE9zEcR66jpUl-UfKhIJlkCQNdqOsyoRxHrqOlSX5R8qEgmt0IiHaqtT7xE2JyR8dneSfioSCYSVBP0upbw0Efr0auKo_1CjJKhIJnUFGG_1qedkERBwrRkZCiXxEqEgnaisrCvtT7nRHPafZEOOgjiCoSCTA0SBFF6RVCEdkIyxwZKwkf&amp;q=cuadro%20texto%20scrafing%20png&amp;imgdii=PxT1w6OoT3MnDM%3A%3BPxT1w6OoT3MnDM%3A%3BRmc_DCBPUogKrM%3A&amp;imgrc=PxT1w6OoT3MnDM%3A</a:t>
            </a:r>
          </a:p>
        </p:txBody>
      </p:sp>
    </p:spTree>
    <p:extLst>
      <p:ext uri="{BB962C8B-B14F-4D97-AF65-F5344CB8AC3E}">
        <p14:creationId xmlns:p14="http://schemas.microsoft.com/office/powerpoint/2010/main" val="32625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31</Words>
  <Application>Microsoft Office PowerPoint</Application>
  <PresentationFormat>Presentación en pantalla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18</cp:revision>
  <dcterms:created xsi:type="dcterms:W3CDTF">2015-09-07T14:55:29Z</dcterms:created>
  <dcterms:modified xsi:type="dcterms:W3CDTF">2015-10-15T14:13:52Z</dcterms:modified>
</cp:coreProperties>
</file>