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61" r:id="rId3"/>
    <p:sldId id="263" r:id="rId4"/>
    <p:sldId id="264" r:id="rId5"/>
    <p:sldId id="265" r:id="rId6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485" autoAdjust="0"/>
    <p:restoredTop sz="94660"/>
  </p:normalViewPr>
  <p:slideViewPr>
    <p:cSldViewPr>
      <p:cViewPr>
        <p:scale>
          <a:sx n="76" d="100"/>
          <a:sy n="76" d="100"/>
        </p:scale>
        <p:origin x="-102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E1FD2-1504-4CAB-A645-7227EC0F28ED}" type="datetimeFigureOut">
              <a:rPr lang="es-ES" smtClean="0"/>
              <a:t>28/10/2015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2BBB8-1E1D-4CBF-B5FB-DD69777F12D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940413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E1FD2-1504-4CAB-A645-7227EC0F28ED}" type="datetimeFigureOut">
              <a:rPr lang="es-ES" smtClean="0"/>
              <a:t>28/10/2015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2BBB8-1E1D-4CBF-B5FB-DD69777F12D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436853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E1FD2-1504-4CAB-A645-7227EC0F28ED}" type="datetimeFigureOut">
              <a:rPr lang="es-ES" smtClean="0"/>
              <a:t>28/10/2015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2BBB8-1E1D-4CBF-B5FB-DD69777F12D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214851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E1FD2-1504-4CAB-A645-7227EC0F28ED}" type="datetimeFigureOut">
              <a:rPr lang="es-ES" smtClean="0"/>
              <a:t>28/10/2015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2BBB8-1E1D-4CBF-B5FB-DD69777F12D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34274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E1FD2-1504-4CAB-A645-7227EC0F28ED}" type="datetimeFigureOut">
              <a:rPr lang="es-ES" smtClean="0"/>
              <a:t>28/10/2015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2BBB8-1E1D-4CBF-B5FB-DD69777F12D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020170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E1FD2-1504-4CAB-A645-7227EC0F28ED}" type="datetimeFigureOut">
              <a:rPr lang="es-ES" smtClean="0"/>
              <a:t>28/10/2015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2BBB8-1E1D-4CBF-B5FB-DD69777F12D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976287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E1FD2-1504-4CAB-A645-7227EC0F28ED}" type="datetimeFigureOut">
              <a:rPr lang="es-ES" smtClean="0"/>
              <a:t>28/10/2015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2BBB8-1E1D-4CBF-B5FB-DD69777F12D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565576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E1FD2-1504-4CAB-A645-7227EC0F28ED}" type="datetimeFigureOut">
              <a:rPr lang="es-ES" smtClean="0"/>
              <a:t>28/10/2015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2BBB8-1E1D-4CBF-B5FB-DD69777F12D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335084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E1FD2-1504-4CAB-A645-7227EC0F28ED}" type="datetimeFigureOut">
              <a:rPr lang="es-ES" smtClean="0"/>
              <a:t>28/10/2015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2BBB8-1E1D-4CBF-B5FB-DD69777F12D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541283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E1FD2-1504-4CAB-A645-7227EC0F28ED}" type="datetimeFigureOut">
              <a:rPr lang="es-ES" smtClean="0"/>
              <a:t>28/10/2015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2BBB8-1E1D-4CBF-B5FB-DD69777F12D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518682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E1FD2-1504-4CAB-A645-7227EC0F28ED}" type="datetimeFigureOut">
              <a:rPr lang="es-ES" smtClean="0"/>
              <a:t>28/10/2015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2BBB8-1E1D-4CBF-B5FB-DD69777F12D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28008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CE1FD2-1504-4CAB-A645-7227EC0F28ED}" type="datetimeFigureOut">
              <a:rPr lang="es-ES" smtClean="0"/>
              <a:t>28/10/2015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F2BBB8-1E1D-4CBF-B5FB-DD69777F12D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156827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8" name="Picture 6" descr="https://s-media-cache-ak0.pinimg.com/736x/2d/3b/05/2d3b05fdeee307a13e0fdb6710b6611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60648"/>
            <a:ext cx="8779562" cy="65253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http://187.160.244.18/sistema/Data/tareas/ENEP-00027/_Actividad/_has/00000000/7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701" y="539785"/>
            <a:ext cx="744739" cy="913650"/>
          </a:xfrm>
          <a:prstGeom prst="rect">
            <a:avLst/>
          </a:prstGeom>
          <a:noFill/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1 Título"/>
          <p:cNvSpPr txBox="1">
            <a:spLocks/>
          </p:cNvSpPr>
          <p:nvPr/>
        </p:nvSpPr>
        <p:spPr>
          <a:xfrm>
            <a:off x="695511" y="539785"/>
            <a:ext cx="7772400" cy="1470025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dirty="0" smtClean="0">
                <a:solidFill>
                  <a:srgbClr val="FFFF00"/>
                </a:solidFill>
                <a:latin typeface="ST Showtunes" pitchFamily="82" charset="0"/>
              </a:rPr>
              <a:t>ESCUELA NORMAL DE EDUCACIÓN PREESCOLAR PRESENTA </a:t>
            </a:r>
            <a:endParaRPr lang="es-ES" dirty="0">
              <a:solidFill>
                <a:srgbClr val="FFFF00"/>
              </a:solidFill>
              <a:latin typeface="ST Showtunes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915573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69 0 0.125 0.056 0.125 0.125 C 0.125 0.194 0.069 0.25 0 0.25 C -0.069 0.25 -0.125 0.194 -0.125 0.125 C -0.125 0.056 -0.069 0 0 0 Z" pathEditMode="relative" ptsTypes="">
                                      <p:cBhvr>
                                        <p:cTn id="10" dur="20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500"/>
                            </p:stCondLst>
                            <p:childTnLst>
                              <p:par>
                                <p:cTn id="12" presetID="34" presetClass="emph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13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14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5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6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7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www.retodiario.com/sad/imagenes/banco/grandes/42947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622" y="1971619"/>
            <a:ext cx="7308305" cy="41592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1 Título"/>
          <p:cNvSpPr txBox="1">
            <a:spLocks/>
          </p:cNvSpPr>
          <p:nvPr/>
        </p:nvSpPr>
        <p:spPr>
          <a:xfrm>
            <a:off x="679637" y="335036"/>
            <a:ext cx="7772400" cy="1470025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7200" dirty="0" smtClean="0">
                <a:solidFill>
                  <a:srgbClr val="FFFF00"/>
                </a:solidFill>
                <a:latin typeface="ST Showtunes" pitchFamily="82" charset="0"/>
              </a:rPr>
              <a:t>LOS VALORES </a:t>
            </a:r>
            <a:endParaRPr lang="es-ES" sz="7200" dirty="0">
              <a:solidFill>
                <a:srgbClr val="FFFF00"/>
              </a:solidFill>
              <a:latin typeface="ST Showtunes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2398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mph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6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7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950"/>
                            </p:stCondLst>
                            <p:childTnLst>
                              <p:par>
                                <p:cTn id="12" presetID="64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503 0.14015 L 0.00278 -0.1642 " pathEditMode="relative" rAng="0" ptsTypes="AA">
                                      <p:cBhvr>
                                        <p:cTn id="13" dur="2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82" y="-1521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ttp://imgfave-herokuapp-com.global.ssl.fastly.net/image_cache/1386530225423337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420888"/>
            <a:ext cx="7128792" cy="43204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1 Rectángulo"/>
          <p:cNvSpPr/>
          <p:nvPr/>
        </p:nvSpPr>
        <p:spPr>
          <a:xfrm>
            <a:off x="1403648" y="158199"/>
            <a:ext cx="6912768" cy="2862322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flat" dir="tl"/>
            </a:scene3d>
            <a:sp3d contourW="19050" prstMaterial="clear">
              <a:bevelT w="50800" h="50800"/>
              <a:contourClr>
                <a:schemeClr val="accent5">
                  <a:tint val="70000"/>
                  <a:satMod val="180000"/>
                  <a:alpha val="70000"/>
                </a:schemeClr>
              </a:contourClr>
            </a:sp3d>
          </a:bodyPr>
          <a:lstStyle/>
          <a:p>
            <a:pPr algn="ctr"/>
            <a:r>
              <a:rPr lang="es-ES" sz="3600" b="1" dirty="0">
                <a:ln/>
                <a:solidFill>
                  <a:schemeClr val="tx2">
                    <a:lumMod val="60000"/>
                    <a:lumOff val="40000"/>
                  </a:schemeClr>
                </a:solidFill>
                <a:latin typeface="Bauhaus 93" pitchFamily="82" charset="0"/>
              </a:rPr>
              <a:t>Reconoce sus cualidades y capacidades y desarrolla su sensibilidad hacia las cualidades y necesidades de otros.</a:t>
            </a:r>
          </a:p>
        </p:txBody>
      </p:sp>
    </p:spTree>
    <p:extLst>
      <p:ext uri="{BB962C8B-B14F-4D97-AF65-F5344CB8AC3E}">
        <p14:creationId xmlns:p14="http://schemas.microsoft.com/office/powerpoint/2010/main" val="38530340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http://whatsappfrases.net/wp-content/uploads/2014/12/a11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7334" y="188640"/>
            <a:ext cx="9171334" cy="6669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4056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http://www.enlabutaca.com/hwdvideos/thumbs/l_tp-73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67395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229</TotalTime>
  <Words>25</Words>
  <Application>Microsoft Office PowerPoint</Application>
  <PresentationFormat>Presentación en pantalla (4:3)</PresentationFormat>
  <Paragraphs>3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6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Reconoce sus cualidades y capacidades y desarrolla su sensibilidad hacia las cualidades y necesidades de otros.</dc:title>
  <dc:creator>CCPA</dc:creator>
  <cp:lastModifiedBy>CCPA</cp:lastModifiedBy>
  <cp:revision>15</cp:revision>
  <dcterms:created xsi:type="dcterms:W3CDTF">2015-09-02T17:06:44Z</dcterms:created>
  <dcterms:modified xsi:type="dcterms:W3CDTF">2015-10-28T18:26:16Z</dcterms:modified>
</cp:coreProperties>
</file>