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6" r:id="rId4"/>
    <p:sldId id="257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FF"/>
    <a:srgbClr val="008080"/>
    <a:srgbClr val="990000"/>
    <a:srgbClr val="00CC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38" y="-5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EE9C-5AC6-40FB-8D55-FA4E53519E76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DBB7-0CE2-4EE9-92E3-E5968D385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4332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EE9C-5AC6-40FB-8D55-FA4E53519E76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DBB7-0CE2-4EE9-92E3-E5968D385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9939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EE9C-5AC6-40FB-8D55-FA4E53519E76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DBB7-0CE2-4EE9-92E3-E5968D385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8236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EE9C-5AC6-40FB-8D55-FA4E53519E76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DBB7-0CE2-4EE9-92E3-E5968D385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4651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EE9C-5AC6-40FB-8D55-FA4E53519E76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DBB7-0CE2-4EE9-92E3-E5968D385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6399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EE9C-5AC6-40FB-8D55-FA4E53519E76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DBB7-0CE2-4EE9-92E3-E5968D385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761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EE9C-5AC6-40FB-8D55-FA4E53519E76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DBB7-0CE2-4EE9-92E3-E5968D385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3692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EE9C-5AC6-40FB-8D55-FA4E53519E76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DBB7-0CE2-4EE9-92E3-E5968D385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6310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EE9C-5AC6-40FB-8D55-FA4E53519E76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DBB7-0CE2-4EE9-92E3-E5968D385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0271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EE9C-5AC6-40FB-8D55-FA4E53519E76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DBB7-0CE2-4EE9-92E3-E5968D385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2847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EE9C-5AC6-40FB-8D55-FA4E53519E76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DBB7-0CE2-4EE9-92E3-E5968D385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313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CEE9C-5AC6-40FB-8D55-FA4E53519E76}" type="datetimeFigureOut">
              <a:rPr lang="es-ES" smtClean="0"/>
              <a:t>24/09/2015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DDBB7-0CE2-4EE9-92E3-E5968D385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29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gif"/><Relationship Id="rId4" Type="http://schemas.openxmlformats.org/officeDocument/2006/relationships/image" Target="../media/image5.gif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187.160.244.18/sistema/Data/tareas/ENEP-00027/_Actividad/_has/00000000/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0017" y="3212976"/>
            <a:ext cx="1807939" cy="2217988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  <a:reflection blurRad="6350" stA="50000" endA="295" endPos="92000" dist="1016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3531292" y="6093296"/>
            <a:ext cx="2488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Presenta…</a:t>
            </a:r>
            <a:endParaRPr lang="es-ES" dirty="0"/>
          </a:p>
        </p:txBody>
      </p:sp>
      <p:pic>
        <p:nvPicPr>
          <p:cNvPr id="1026" name="Picture 2" descr="C:\Users\DocenciaIntercolegia\Desktop\t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44" y="203076"/>
            <a:ext cx="7709683" cy="2793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902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:\Computacion V\fond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1.bp.blogspot.com/-n8z-lmA7d9M/Uc9Tcc1-9yI/AAAAAAAAOiA/kAmCnd-zarQ/s350/-color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029" y="4192812"/>
            <a:ext cx="4421227" cy="282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5829541" y="6144118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400" b="1" dirty="0" smtClean="0"/>
              <a:t>Enero 2016</a:t>
            </a:r>
            <a:endParaRPr lang="es-ES" sz="2400" b="1" dirty="0"/>
          </a:p>
        </p:txBody>
      </p:sp>
      <p:pic>
        <p:nvPicPr>
          <p:cNvPr id="4" name="Picture 2" descr="C:\Users\DocenciaIntercolegia\Desktop\kk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6901" y="764704"/>
            <a:ext cx="7372350" cy="3009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1.bp.blogspot.com/-4HoiTa22y8M/VO5IVrszpzI/AAAAAAAADNU/xRCRhI86pXo/s1600/myphoto.gif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5938" y="6741368"/>
            <a:ext cx="1862741" cy="1338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Computacion V\titulo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764704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:\Computacion V\nube 2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75334" y="1396059"/>
            <a:ext cx="3505200" cy="135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D:\Computacion V\nube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26236" y="2885605"/>
            <a:ext cx="2641600" cy="88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:\Computacion V\nube3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53136" y="-215106"/>
            <a:ext cx="3937000" cy="132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224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355394" y="1916832"/>
            <a:ext cx="84604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7030A0"/>
                </a:solidFill>
              </a:rPr>
              <a:t>15.- </a:t>
            </a:r>
            <a:r>
              <a:rPr lang="es-ES" sz="2400" dirty="0"/>
              <a:t>Construye objetos y figuras geométricas tomando en cuenta sus características</a:t>
            </a:r>
            <a:r>
              <a:rPr lang="es-ES" sz="2400" dirty="0" smtClean="0"/>
              <a:t>.</a:t>
            </a:r>
            <a:r>
              <a:rPr lang="es-ES" sz="2400" b="1" dirty="0" smtClean="0">
                <a:solidFill>
                  <a:srgbClr val="7030A0"/>
                </a:solidFill>
              </a:rPr>
              <a:t>.</a:t>
            </a:r>
          </a:p>
          <a:p>
            <a:pPr algn="ctr"/>
            <a:endParaRPr lang="es-MX" sz="2400" b="1" dirty="0">
              <a:solidFill>
                <a:srgbClr val="7030A0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55394" y="2636912"/>
            <a:ext cx="887998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Hace referencia a diversas formas que observa en su entorno y dice en qué otros objetos se ven esas mismas formas.</a:t>
            </a:r>
          </a:p>
          <a:p>
            <a:r>
              <a:rPr lang="es-ES" dirty="0" smtClean="0"/>
              <a:t> 	Observa, nombra, compara objetos y figuras geométricas; describe sus atributos con su propio lenguaje y adopta paulatinamente un lenguaje convencional (caras planas y curvas, lados rectos y curvos, lados cortos y largos); nombra las figuras</a:t>
            </a:r>
          </a:p>
          <a:p>
            <a:r>
              <a:rPr lang="es-ES" dirty="0" smtClean="0"/>
              <a:t> 	Describe semejanzas y diferencias que observa al comparar objetos de su entorno, así como figuras geométricas entre sí.</a:t>
            </a:r>
          </a:p>
          <a:p>
            <a:r>
              <a:rPr lang="es-ES" dirty="0" smtClean="0"/>
              <a:t> 	Reconoce, dibuja –con uso de retículas- y modela formas geométricas (planas y con volumen) en diversas posiciones.</a:t>
            </a:r>
          </a:p>
          <a:p>
            <a:r>
              <a:rPr lang="es-ES" dirty="0" smtClean="0"/>
              <a:t> 	Construye figuras geométricas doblando o cortando, uniendo y separando sus partes, juntando varias veces una misma figura.</a:t>
            </a:r>
          </a:p>
          <a:p>
            <a:r>
              <a:rPr lang="es-ES" dirty="0" smtClean="0"/>
              <a:t> 	Usa y combina formas geométricas para formar otras.</a:t>
            </a:r>
          </a:p>
          <a:p>
            <a:r>
              <a:rPr lang="es-ES" dirty="0" smtClean="0"/>
              <a:t> 	Crea figuras simétricas mediante doblado, recortado y uso de retículas.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683568" y="404664"/>
            <a:ext cx="70567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/>
              <a:t>Campo : Pensamiento Matemático </a:t>
            </a:r>
          </a:p>
          <a:p>
            <a:pPr algn="ctr"/>
            <a:r>
              <a:rPr lang="es-MX" sz="3200" b="1" dirty="0" smtClean="0"/>
              <a:t>Aspecto: Forma espacio y Medida </a:t>
            </a:r>
            <a:endParaRPr lang="es-ES" sz="3200" b="1" dirty="0"/>
          </a:p>
        </p:txBody>
      </p:sp>
    </p:spTree>
    <p:extLst>
      <p:ext uri="{BB962C8B-B14F-4D97-AF65-F5344CB8AC3E}">
        <p14:creationId xmlns:p14="http://schemas.microsoft.com/office/powerpoint/2010/main" val="332346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.slidesharecdn.com/autoplayformaespacioymedida-140628202421-phpapp02/95/auto-play-forma-espacio-y-medida-1-638.jpg?cb=140398708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83142"/>
            <a:ext cx="6076950" cy="456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047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50</Words>
  <Application>Microsoft Office PowerPoint</Application>
  <PresentationFormat>Presentación en pantalla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14</cp:revision>
  <dcterms:created xsi:type="dcterms:W3CDTF">2015-08-31T16:55:36Z</dcterms:created>
  <dcterms:modified xsi:type="dcterms:W3CDTF">2015-09-24T14:17:32Z</dcterms:modified>
</cp:coreProperties>
</file>