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728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0F502-BEE0-4177-84D5-EF8E1DB26067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259D2-EA33-4F8C-BDA7-56E40848F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26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59D2-EA33-4F8C-BDA7-56E40848F6C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90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95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90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53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74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69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54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88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03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40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38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66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E665-B6DB-4840-8D78-5AF87AE55092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A6CE-701F-48E0-B3EA-7E7BEFF45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2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prenderjugar.com/wp-content/uploads/2013/10/S_M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823071"/>
            <a:ext cx="7772400" cy="1470025"/>
          </a:xfrm>
        </p:spPr>
        <p:txBody>
          <a:bodyPr>
            <a:noAutofit/>
          </a:bodyPr>
          <a:lstStyle/>
          <a:p>
            <a:r>
              <a:rPr lang="es-MX" sz="3600" dirty="0" smtClean="0">
                <a:latin typeface="Century Gothic" pitchFamily="34" charset="0"/>
              </a:rPr>
              <a:t/>
            </a:r>
            <a:br>
              <a:rPr lang="es-MX" sz="3600" dirty="0" smtClean="0">
                <a:latin typeface="Century Gothic" pitchFamily="34" charset="0"/>
              </a:rPr>
            </a:br>
            <a:r>
              <a:rPr lang="es-MX" sz="3600" dirty="0">
                <a:latin typeface="Century Gothic" pitchFamily="34" charset="0"/>
              </a:rPr>
              <a:t/>
            </a:r>
            <a:br>
              <a:rPr lang="es-MX" sz="3600" dirty="0">
                <a:latin typeface="Century Gothic" pitchFamily="34" charset="0"/>
              </a:rPr>
            </a:br>
            <a:r>
              <a:rPr lang="es-MX" sz="5400" dirty="0" smtClean="0">
                <a:latin typeface="Century Gothic" pitchFamily="34" charset="0"/>
              </a:rPr>
              <a:t>- Campo: Pensamiento Matemático</a:t>
            </a:r>
            <a:br>
              <a:rPr lang="es-MX" sz="5400" dirty="0" smtClean="0">
                <a:latin typeface="Century Gothic" pitchFamily="34" charset="0"/>
              </a:rPr>
            </a:br>
            <a:r>
              <a:rPr lang="es-MX" sz="3600" dirty="0" smtClean="0">
                <a:latin typeface="Century Gothic" pitchFamily="34" charset="0"/>
              </a:rPr>
              <a:t/>
            </a:r>
            <a:br>
              <a:rPr lang="es-MX" sz="3600" dirty="0" smtClean="0">
                <a:latin typeface="Century Gothic" pitchFamily="34" charset="0"/>
              </a:rPr>
            </a:br>
            <a:r>
              <a:rPr lang="es-ES" sz="3600" dirty="0" smtClean="0">
                <a:effectLst/>
                <a:latin typeface="Century Gothic" pitchFamily="34" charset="0"/>
              </a:rPr>
              <a:t/>
            </a:r>
            <a:br>
              <a:rPr lang="es-ES" sz="3600" dirty="0" smtClean="0">
                <a:effectLst/>
                <a:latin typeface="Century Gothic" pitchFamily="34" charset="0"/>
              </a:rPr>
            </a:br>
            <a:endParaRPr lang="es-ES" sz="3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prenderjugar.com/wp-content/uploads/2013/10/S_M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Century Gothic" pitchFamily="34" charset="0"/>
              </a:rPr>
              <a:t>Aspecto: Número </a:t>
            </a:r>
            <a:br>
              <a:rPr lang="es-MX" dirty="0" smtClean="0">
                <a:latin typeface="Century Gothic" pitchFamily="34" charset="0"/>
              </a:rPr>
            </a:br>
            <a:r>
              <a:rPr lang="es-MX" dirty="0" smtClean="0">
                <a:latin typeface="Century Gothic" pitchFamily="34" charset="0"/>
              </a:rPr>
              <a:t/>
            </a:r>
            <a:br>
              <a:rPr lang="es-MX" dirty="0" smtClean="0">
                <a:latin typeface="Century Gothic" pitchFamily="34" charset="0"/>
              </a:rPr>
            </a:br>
            <a:r>
              <a:rPr lang="es-MX" dirty="0" smtClean="0">
                <a:latin typeface="Century Gothic" pitchFamily="34" charset="0"/>
              </a:rPr>
              <a:t>-Competencia: </a:t>
            </a:r>
            <a:r>
              <a:rPr lang="es-ES" dirty="0" smtClean="0">
                <a:effectLst/>
                <a:latin typeface="Century Gothic" pitchFamily="34" charset="0"/>
              </a:rPr>
              <a:t>Reúne información sobre criterios acordados, representa gráficamente dicha información y la interpreta.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833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aprenderjugar.com/wp-content/uploads/2013/10/S_M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3" y="1340768"/>
            <a:ext cx="7632849" cy="4525963"/>
          </a:xfrm>
        </p:spPr>
        <p:txBody>
          <a:bodyPr/>
          <a:lstStyle/>
          <a:p>
            <a:r>
              <a:rPr lang="es-ES" sz="2800" dirty="0" smtClean="0">
                <a:effectLst/>
                <a:latin typeface="Century Gothic" pitchFamily="34" charset="0"/>
              </a:rPr>
              <a:t>Agrupa objetos según sus atributos cualitativos y cuantitativos.</a:t>
            </a:r>
          </a:p>
          <a:p>
            <a:pPr marL="0" indent="0">
              <a:buNone/>
            </a:pPr>
            <a:r>
              <a:rPr lang="es-MX" sz="1200" dirty="0" smtClean="0"/>
              <a:t>     </a:t>
            </a:r>
            <a:endParaRPr lang="es-ES" sz="1200" dirty="0"/>
          </a:p>
        </p:txBody>
      </p:sp>
      <p:sp>
        <p:nvSpPr>
          <p:cNvPr id="5" name="4 Rectángulo"/>
          <p:cNvSpPr/>
          <p:nvPr/>
        </p:nvSpPr>
        <p:spPr>
          <a:xfrm>
            <a:off x="1331640" y="3105835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effectLst/>
                <a:latin typeface="Century Gothic" pitchFamily="34" charset="0"/>
              </a:rPr>
              <a:t>Interpreta la información registrada en cuadros y gráficas de barra.</a:t>
            </a:r>
            <a:endParaRPr lang="es-ES" sz="280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E:\o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3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067941" cy="13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ifsde.com/uploads/f7732f_2voltaasaulasmagiagif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3" y="5229200"/>
            <a:ext cx="1524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imagenestop.com/animadas3/animadas-de-un-salon-de-clases-21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77"/>
            <a:ext cx="1152128" cy="108356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DocenciaIntercolegia\Desktop\niño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960" y="2852936"/>
            <a:ext cx="15906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ocenciaIntercolegia\Desktop\maestrabie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85" y="476672"/>
            <a:ext cx="29622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ocenciaIntercolegia\Desktop\niñaaa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88" y="3336925"/>
            <a:ext cx="25336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ocenciaIntercolegia\Desktop\niñoo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721698"/>
            <a:ext cx="14859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DocenciaIntercolegia\Desktop\noi,mbre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r="20921" b="75211"/>
          <a:stretch/>
        </p:blipFill>
        <p:spPr bwMode="auto">
          <a:xfrm>
            <a:off x="5868144" y="-171400"/>
            <a:ext cx="3204864" cy="9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2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1 0.05278 L 0.56667 0.06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 -0.13773 L 0.02222 -0.36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0.06666 C -0.17327 0.06782 -0.17865 0.06805 -0.18368 0.07037 C -0.18698 0.07176 -0.18924 0.07731 -0.19254 0.07778 C -0.20226 0.07963 -0.21441 0.0706 -0.22379 0.06666 C -0.23906 0.06018 -0.25486 0.0581 -0.27031 0.05555 C -0.29271 0.04629 -0.27101 0.05416 -0.31702 0.04815 C -0.32309 0.04745 -0.32882 0.04537 -0.3349 0.04421 C -0.34445 0.04259 -0.35417 0.04166 -0.36372 0.04051 C -0.38368 0.0294 -0.40521 0.02824 -0.42604 0.02569 C -0.47066 0.01319 -0.51875 0.01088 -0.56372 0.01088 " pathEditMode="relative" rAng="0" ptsTypes="fffffffffA">
                                      <p:cBhvr>
                                        <p:cTn id="1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cenciaIntercolegia\Desktop\e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bubekr.com/kcmsLite/assets/images/circus9__1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232248" cy="22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cenciaIntercolegia\Desktop\circo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 r="34990"/>
          <a:stretch/>
        </p:blipFill>
        <p:spPr bwMode="auto">
          <a:xfrm>
            <a:off x="6444208" y="4234543"/>
            <a:ext cx="1404392" cy="21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3.bp.blogspot.com/_nOUqHHWjINQ/TRtNM7Cwx7I/AAAAAAAAJ7k/Ydgj0tcUruU/s1600/fogos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6565"/>
            <a:ext cx="190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spvg-pesch-harzheim.de/Objekte/feuerwerk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23" y="-70923"/>
            <a:ext cx="21812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3.bp.blogspot.com/_nOUqHHWjINQ/TRtNM7Cwx7I/AAAAAAAAJ7k/Ydgj0tcUruU/s1600/fogos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51728" y="149120"/>
            <a:ext cx="2393746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84" y="692696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9240" y="-3408040"/>
            <a:ext cx="7503790" cy="75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34" y="-6350620"/>
            <a:ext cx="8387617" cy="797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6" y="-2475656"/>
            <a:ext cx="3794262" cy="380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92" y="1628800"/>
            <a:ext cx="55245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DocenciaIntercolegia\Desktop\circ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6200" y="3600450"/>
            <a:ext cx="47244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DocenciaIntercolegia\Desktop\Sin título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7964"/>
            <a:ext cx="7686905" cy="62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25</Words>
  <Application>Microsoft Office PowerPoint</Application>
  <PresentationFormat>Presentación en pantalla (4:3)</PresentationFormat>
  <Paragraphs>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  - Campo: Pensamiento Matemático   </vt:lpstr>
      <vt:lpstr>Aspecto: Número   -Competencia: Reúne información sobre criterios acordados, representa gráficamente dicha información y la interpreta.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Campo: Pensamiento Matemático  Aspecto: Número  ycompetencia</dc:title>
  <dc:creator>CCPA</dc:creator>
  <cp:lastModifiedBy>CCPA</cp:lastModifiedBy>
  <cp:revision>19</cp:revision>
  <dcterms:created xsi:type="dcterms:W3CDTF">2015-09-04T18:23:44Z</dcterms:created>
  <dcterms:modified xsi:type="dcterms:W3CDTF">2015-10-23T18:58:42Z</dcterms:modified>
</cp:coreProperties>
</file>