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2" r:id="rId4"/>
    <p:sldId id="258" r:id="rId5"/>
    <p:sldId id="257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1098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8811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82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9760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3075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5695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0617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8085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7736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4849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258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6085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2019-6A92-4EC4-914B-14EB4F5334DE}" type="datetimeFigureOut">
              <a:rPr lang="es-ES" smtClean="0"/>
              <a:pPr/>
              <a:t>22/10/2015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4EDA-CF65-44C5-BA29-2399F4ED6C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4882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002"/>
            <a:ext cx="9134663" cy="6850998"/>
          </a:xfrm>
        </p:spPr>
      </p:pic>
      <p:pic>
        <p:nvPicPr>
          <p:cNvPr id="10" name="3 Marcador de contenid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93035" y="1785926"/>
            <a:ext cx="2235879" cy="4525963"/>
          </a:xfrm>
          <a:prstGeom prst="rect">
            <a:avLst/>
          </a:prstGeom>
        </p:spPr>
      </p:pic>
      <p:pic>
        <p:nvPicPr>
          <p:cNvPr id="14" name="3 Marcador de contenid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8718"/>
          <a:stretch>
            <a:fillRect/>
          </a:stretch>
        </p:blipFill>
        <p:spPr>
          <a:xfrm>
            <a:off x="0" y="7002"/>
            <a:ext cx="2857488" cy="6850998"/>
          </a:xfrm>
          <a:prstGeom prst="rect">
            <a:avLst/>
          </a:prstGeom>
        </p:spPr>
      </p:pic>
      <p:pic>
        <p:nvPicPr>
          <p:cNvPr id="18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60648"/>
            <a:ext cx="1349997" cy="1656184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687" y="3071812"/>
            <a:ext cx="2714625" cy="714375"/>
          </a:xfrm>
          <a:prstGeom prst="rect">
            <a:avLst/>
          </a:prstGeom>
        </p:spPr>
      </p:pic>
      <p:pic>
        <p:nvPicPr>
          <p:cNvPr id="20" name="1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2199" y="2135708"/>
            <a:ext cx="4419600" cy="714375"/>
          </a:xfrm>
          <a:prstGeom prst="rect">
            <a:avLst/>
          </a:prstGeom>
        </p:spPr>
      </p:pic>
      <p:pic>
        <p:nvPicPr>
          <p:cNvPr id="21" name="20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5533" y="3989213"/>
            <a:ext cx="5829300" cy="714375"/>
          </a:xfrm>
          <a:prstGeom prst="rect">
            <a:avLst/>
          </a:prstGeom>
        </p:spPr>
      </p:pic>
      <p:pic>
        <p:nvPicPr>
          <p:cNvPr id="22" name="21 Imagen" descr="text (1)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1446" y="1214422"/>
            <a:ext cx="7349710" cy="785818"/>
          </a:xfrm>
          <a:prstGeom prst="rect">
            <a:avLst/>
          </a:prstGeom>
        </p:spPr>
      </p:pic>
      <p:pic>
        <p:nvPicPr>
          <p:cNvPr id="23" name="22 Imagen" descr="text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1670" y="357166"/>
            <a:ext cx="6513222" cy="785818"/>
          </a:xfrm>
          <a:prstGeom prst="rect">
            <a:avLst/>
          </a:prstGeom>
        </p:spPr>
      </p:pic>
      <p:pic>
        <p:nvPicPr>
          <p:cNvPr id="24" name="23 Imagen" descr="text (2)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14678" y="5143512"/>
            <a:ext cx="2419350" cy="466725"/>
          </a:xfrm>
          <a:prstGeom prst="rect">
            <a:avLst/>
          </a:prstGeom>
        </p:spPr>
      </p:pic>
      <p:pic>
        <p:nvPicPr>
          <p:cNvPr id="27" name="26 Imagen" descr="sugey_oviedo-0493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71604" y="5901386"/>
            <a:ext cx="5510210" cy="67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936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03 -0.00207 L 0.49636 0.004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numer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446088"/>
            <a:ext cx="8340121" cy="168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428924" y="2332037"/>
            <a:ext cx="2235879" cy="4525963"/>
          </a:xfrm>
        </p:spPr>
      </p:pic>
    </p:spTree>
    <p:extLst>
      <p:ext uri="{BB962C8B-B14F-4D97-AF65-F5344CB8AC3E}">
        <p14:creationId xmlns:p14="http://schemas.microsoft.com/office/powerpoint/2010/main" xmlns="" val="11042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87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xmlns="" val="32805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Autofit/>
          </a:bodyPr>
          <a:lstStyle/>
          <a:p>
            <a:r>
              <a:rPr lang="es-ES" sz="7200" b="1" dirty="0" err="1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Sugey</a:t>
            </a:r>
            <a:r>
              <a:rPr lang="es-ES" sz="72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s-ES" sz="72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O</a:t>
            </a:r>
            <a:r>
              <a:rPr lang="es-ES" sz="72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viedo</a:t>
            </a:r>
            <a:r>
              <a:rPr lang="es-ES" sz="60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/>
            </a:r>
            <a:br>
              <a:rPr lang="es-ES" sz="60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6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Campo: Pensamiento Matemático</a:t>
            </a:r>
            <a:r>
              <a:rPr lang="es-ES" sz="66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/>
            </a:r>
            <a:br>
              <a:rPr lang="es-ES" sz="66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600" b="1" dirty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</a:t>
            </a:r>
            <a:r>
              <a:rPr lang="es-ES" sz="66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specto: Número</a:t>
            </a:r>
            <a:br>
              <a:rPr lang="es-ES" sz="66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6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Competencia</a:t>
            </a: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:</a:t>
            </a:r>
            <a:endParaRPr lang="es-ES" sz="6000" b="1" dirty="0">
              <a:solidFill>
                <a:schemeClr val="accent5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210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2048" y="548681"/>
            <a:ext cx="7772400" cy="3096344"/>
          </a:xfrm>
        </p:spPr>
        <p:txBody>
          <a:bodyPr>
            <a:noAutofit/>
          </a:bodyPr>
          <a:lstStyle/>
          <a:p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/>
            </a:r>
            <a:b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12 Reúne información sobre criterios</a:t>
            </a:r>
            <a:b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acordados, representa gráficamente dicha</a:t>
            </a:r>
            <a:b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información y la interpreta.</a:t>
            </a:r>
            <a:endParaRPr lang="es-ES" sz="6000" b="1" dirty="0">
              <a:solidFill>
                <a:schemeClr val="accent5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90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2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Sugey Oviedo Campo: Pensamiento Matemático Aspecto: Número Competencia:</vt:lpstr>
      <vt:lpstr> 12 Reúne información sobre criterios acordados, representa gráficamente dicha información y la interpreta.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Escucha y cuenta relatos literarios que forman parte de la tradición oral.</dc:title>
  <dc:creator>CCPA</dc:creator>
  <cp:lastModifiedBy>Home</cp:lastModifiedBy>
  <cp:revision>23</cp:revision>
  <dcterms:created xsi:type="dcterms:W3CDTF">2015-08-31T17:04:33Z</dcterms:created>
  <dcterms:modified xsi:type="dcterms:W3CDTF">2015-10-23T03:10:09Z</dcterms:modified>
</cp:coreProperties>
</file>