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11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45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93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89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91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5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989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37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0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692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74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F540F-D541-4516-AF74-46593B932CC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1DB71-14CC-4F5C-AE16-7228E3E0D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72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www.fondoswiki.com/Uploads/fondoswiki.com/ImagenesGrandes/gru-ninas-huerfan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73"/>
          <a:stretch/>
        </p:blipFill>
        <p:spPr bwMode="auto">
          <a:xfrm>
            <a:off x="7268" y="2124075"/>
            <a:ext cx="3700214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47" y="388318"/>
            <a:ext cx="1110978" cy="1320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156"/>
          <a:stretch/>
        </p:blipFill>
        <p:spPr bwMode="auto">
          <a:xfrm>
            <a:off x="1619672" y="-387424"/>
            <a:ext cx="73406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http://previews.123rf.com/images/virinka/virinka1112/virinka111200314/11499417-Dibujos-animados-de-libros-escolares-Foto-de-archiv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538" b="90000" l="9969" r="805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1304147"/>
            <a:ext cx="1619672" cy="163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84984"/>
            <a:ext cx="2468563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755" y="5445224"/>
            <a:ext cx="74930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387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0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4</cp:revision>
  <dcterms:created xsi:type="dcterms:W3CDTF">2015-10-23T18:35:34Z</dcterms:created>
  <dcterms:modified xsi:type="dcterms:W3CDTF">2015-10-23T19:02:25Z</dcterms:modified>
</cp:coreProperties>
</file>