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41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57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2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02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47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1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47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40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45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22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5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A920-173C-4BD4-9E77-EEF3F1667D6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71503-4626-4A11-965B-C2EFACAE6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jorgeorep.files.wordpress.com/2014/02/6-g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0" y="19444"/>
            <a:ext cx="9169550" cy="6838556"/>
          </a:xfrm>
          <a:prstGeom prst="rect">
            <a:avLst/>
          </a:prstGeom>
          <a:noFill/>
          <a:effectLst>
            <a:glow>
              <a:schemeClr val="accent1">
                <a:alpha val="1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9" y="88082"/>
            <a:ext cx="1490660" cy="18287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99527" y="235787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anose="04040905080B02020502" pitchFamily="82" charset="0"/>
              </a:rPr>
              <a:t>Escuela Normal </a:t>
            </a:r>
            <a:r>
              <a:rPr lang="es-MX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anose="04040905080B02020502" pitchFamily="82" charset="0"/>
              </a:rPr>
              <a:t>de </a:t>
            </a:r>
            <a:r>
              <a:rPr lang="es-MX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anose="04040905080B02020502" pitchFamily="82" charset="0"/>
              </a:rPr>
              <a:t>Educación Preescolar</a:t>
            </a:r>
            <a:endParaRPr lang="es-E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roadway" panose="04040905080B02020502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1916832"/>
            <a:ext cx="7488832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7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roadway" panose="04040905080B02020502" pitchFamily="82" charset="0"/>
                <a:cs typeface="IrisUPC" panose="020B0604020202020204" pitchFamily="34" charset="-34"/>
              </a:rPr>
              <a:t>Presenta...</a:t>
            </a:r>
            <a:r>
              <a:rPr lang="es-ES" sz="4700" dirty="0">
                <a:solidFill>
                  <a:srgbClr val="FF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 </a:t>
            </a:r>
            <a:r>
              <a:rPr lang="es-ES" sz="4700" dirty="0">
                <a:solidFill>
                  <a:srgbClr val="FFFF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/>
            </a:r>
            <a:br>
              <a:rPr lang="es-ES" sz="4700" dirty="0">
                <a:solidFill>
                  <a:srgbClr val="FFFF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</a:br>
            <a:r>
              <a:rPr lang="es-E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IrisUPC" panose="020B0604020202020204" pitchFamily="34" charset="-34"/>
              </a:rPr>
              <a:t>Aprendamos a contar</a:t>
            </a:r>
            <a:r>
              <a:rPr lang="es-ES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IrisUPC" panose="020B0604020202020204" pitchFamily="34" charset="-34"/>
              </a:rPr>
              <a:t> </a:t>
            </a:r>
            <a:r>
              <a:rPr lang="es-E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IrisUPC" panose="020B0604020202020204" pitchFamily="34" charset="-34"/>
              </a:rPr>
              <a:t>.</a:t>
            </a:r>
          </a:p>
          <a:p>
            <a:pPr algn="ctr"/>
            <a:endParaRPr lang="es-ES" sz="3200" b="1" dirty="0" smtClean="0">
              <a:solidFill>
                <a:srgbClr val="FFFF00"/>
              </a:solidFill>
              <a:latin typeface="Monotype Corsiva" panose="03010101010201010101" pitchFamily="66" charset="0"/>
              <a:cs typeface="IrisUPC" panose="020B0604020202020204" pitchFamily="34" charset="-34"/>
            </a:endParaRPr>
          </a:p>
          <a:p>
            <a:pPr algn="ctr"/>
            <a:r>
              <a:rPr lang="es-ES" sz="40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IrisUPC" panose="020B0604020202020204" pitchFamily="34" charset="-34"/>
              </a:rPr>
              <a:t>Korina</a:t>
            </a:r>
            <a:r>
              <a:rPr lang="es-ES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IrisUPC" panose="020B0604020202020204" pitchFamily="34" charset="-34"/>
              </a:rPr>
              <a:t> </a:t>
            </a:r>
            <a:r>
              <a:rPr lang="es-ES" sz="40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IrisUPC" panose="020B0604020202020204" pitchFamily="34" charset="-34"/>
              </a:rPr>
              <a:t>Nohemi</a:t>
            </a:r>
            <a:r>
              <a:rPr lang="es-ES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IrisUPC" panose="020B0604020202020204" pitchFamily="34" charset="-34"/>
              </a:rPr>
              <a:t> Lugo Torres </a:t>
            </a:r>
            <a:endParaRPr lang="es-ES" sz="40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  <a:cs typeface="IrisUPC" panose="020B0604020202020204" pitchFamily="34" charset="-34"/>
            </a:endParaRP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Enero 2016 </a:t>
            </a:r>
            <a:endParaRPr lang="es-ES" sz="3600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ctr"/>
            <a:r>
              <a:rPr lang="es-ES" dirty="0">
                <a:latin typeface="Ravie" pitchFamily="82" charset="0"/>
              </a:rPr>
              <a:t> </a:t>
            </a:r>
          </a:p>
        </p:txBody>
      </p:sp>
      <p:pic>
        <p:nvPicPr>
          <p:cNvPr id="1028" name="Picture 4" descr="http://www.fernandogarciacalderon.com/wp-content/uploads/2015/07/Minions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811">
            <a:off x="-6305700" y="4597916"/>
            <a:ext cx="2863000" cy="25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hdwallpapers.com/thumbs/2013/07/04/stuart_minion_despicable_me_2-t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6" r="12347"/>
          <a:stretch/>
        </p:blipFill>
        <p:spPr bwMode="auto">
          <a:xfrm>
            <a:off x="12284451" y="235787"/>
            <a:ext cx="1775453" cy="27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6.fanpop.com/image/photos/38600000/Minions-despicable-me-minions-38654502-1920-12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11206" r="3339" b="5871"/>
          <a:stretch/>
        </p:blipFill>
        <p:spPr bwMode="auto">
          <a:xfrm>
            <a:off x="13861032" y="3429000"/>
            <a:ext cx="2359112" cy="281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08 0.12153 C -0.7908 0.22153 -0.74653 0.30324 -0.69253 0.30324 C -0.62864 0.30324 -0.60555 0.21274 -0.59601 0.15787 L -0.58611 0.08496 C -0.57604 0.0301 -0.55156 -0.05995 -0.47951 -0.05995 C -0.43351 -0.05995 -0.3809 0.0213 -0.3809 0.12153 C -0.3809 0.22153 -0.43351 0.30324 -0.47951 0.30324 C -0.55156 0.30324 -0.57604 0.21274 -0.58611 0.15787 L -0.59601 0.08496 C -0.60555 0.0301 -0.62864 -0.05995 -0.69253 -0.05995 C -0.74653 -0.05995 -0.7908 0.0213 -0.7908 0.12153 Z " pathEditMode="relative" rAng="0" ptsTypes="AAAAAAAAAAA">
                                      <p:cBhvr>
                                        <p:cTn id="26" dur="1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04213 L 0.09115 0.04236 C 0.08229 0.04792 0.07361 0.05417 0.06476 0.05972 C 0.06042 0.06227 0.0559 0.06412 0.05156 0.06667 C 0.04618 0.06991 0.04115 0.07408 0.03577 0.07709 C 0.03073 0.08009 0.02535 0.08195 0.01997 0.08426 C 0.00538 0.09005 -0.00694 0.09445 -0.02205 0.09815 C -0.0283 0.09977 -0.03437 0.10023 -0.04062 0.10162 C -0.04496 0.10278 -0.0493 0.10394 -0.05364 0.10533 C -0.06944 0.10394 -0.08542 0.1044 -0.10104 0.10162 C -0.11371 0.09954 -0.11736 0.08959 -0.12743 0.08056 C -0.15694 0.0544 -0.13976 0.07871 -0.17743 0.03866 C -0.18177 0.0338 -0.1868 0.03009 -0.19062 0.02431 C -0.19826 0.01366 -0.20469 0.00116 -0.21163 -0.01088 C -0.21441 -0.01504 -0.21719 -0.01967 -0.21944 -0.02454 C -0.22899 -0.04606 -0.22309 -0.03842 -0.23524 -0.04907 C -0.24201 -0.07569 -0.23298 -0.04329 -0.24323 -0.07014 C -0.24514 -0.07523 -0.24757 -0.09028 -0.24844 -0.09467 C -0.24757 -0.11342 -0.24826 -0.13241 -0.24583 -0.15092 C -0.24479 -0.15972 -0.24045 -0.16713 -0.23802 -0.17546 C -0.23524 -0.18472 -0.23246 -0.19398 -0.23003 -0.20347 C -0.22812 -0.21157 -0.22691 -0.22014 -0.22482 -0.22801 C -0.22257 -0.23634 -0.21996 -0.24444 -0.21684 -0.25254 C -0.1967 -0.3044 -0.19548 -0.30949 -0.17222 -0.34699 C -0.15625 -0.37291 -0.13542 -0.4125 -0.10903 -0.4243 C -0.09896 -0.4287 -0.09253 -0.43217 -0.08264 -0.43472 C -0.07743 -0.43611 -0.07205 -0.43704 -0.06684 -0.43842 C -0.02465 -0.43125 -0.06007 -0.44305 -0.03785 -0.4243 C -0.03125 -0.41875 -0.02396 -0.41481 -0.01684 -0.41018 L -0.00625 -0.40324 C -0.00364 -0.39861 -0.00156 -0.39329 0.00156 -0.38912 C 0.00469 -0.38495 0.00972 -0.38356 0.01215 -0.3787 C 0.02188 -0.35903 0.02969 -0.33125 0.03577 -0.30879 C 0.04358 -0.27963 0.03906 -0.29699 0.04375 -0.27014 C 0.04531 -0.26065 0.04896 -0.24213 0.04896 -0.2419 C 0.05226 -0.16875 0.05313 -0.1794 0.04896 -0.09467 C 0.04861 -0.08889 0.04757 -0.08287 0.04636 -0.07731 C 0.03577 -0.03171 0.04167 -0.06643 0.03056 -0.02454 C 0.00747 0.06273 0.04809 -0.05787 -0.00903 0.07709 C -0.06528 0.21042 -0.00989 0.08727 -0.04583 0.1544 C -0.05069 0.1632 -0.05399 0.17361 -0.05903 0.18241 C -0.06719 0.19699 -0.07552 0.21158 -0.08524 0.22454 C -0.09149 0.23264 -0.09739 0.24121 -0.10364 0.24908 C -0.11319 0.26065 -0.12413 0.27199 -0.13524 0.28056 C -0.14184 0.28565 -0.16302 0.29884 -0.16944 0.30162 C -0.17639 0.30463 -0.18351 0.30625 -0.19062 0.3088 C -0.21684 0.30625 -0.2434 0.30648 -0.26962 0.30162 C -0.27535 0.3007 -0.28021 0.29491 -0.28542 0.29121 C -0.29149 0.28658 -0.29809 0.28264 -0.30382 0.27709 C -0.31423 0.2669 -0.33542 0.24398 -0.34583 0.22801 C -0.3533 0.21667 -0.35989 0.20463 -0.36701 0.19283 C -0.37812 0.17408 -0.39045 0.15486 -0.39844 0.13334 C -0.40121 0.12616 -0.4033 0.11875 -0.40642 0.11227 C -0.40937 0.10602 -0.41371 0.10093 -0.41701 0.09468 C -0.41979 0.08912 -0.42239 0.0831 -0.42482 0.07709 C -0.43055 0.06343 -0.43403 0.05301 -0.43802 0.03866 C -0.43993 0.03171 -0.44184 0.02431 -0.44323 0.01759 C -0.44618 0.00301 -0.44653 -0.00972 -0.44861 -0.02454 C -0.44913 -0.02963 -0.45035 -0.03403 -0.45121 -0.03866 C -0.45 -0.05856 -0.44878 -0.10486 -0.44062 -0.12291 C -0.43802 -0.1287 -0.43507 -0.13426 -0.43281 -0.14028 C -0.43055 -0.14606 -0.42969 -0.15231 -0.42743 -0.15787 C -0.42535 -0.16296 -0.42187 -0.1669 -0.41962 -0.17199 C -0.39496 -0.22639 -0.42535 -0.16898 -0.40382 -0.20347 C -0.40173 -0.20671 -0.40104 -0.21134 -0.39844 -0.21412 C -0.39635 -0.21643 -0.39323 -0.21643 -0.39062 -0.21759 C -0.38576 -0.22407 -0.38403 -0.22731 -0.37743 -0.23148 C -0.37205 -0.23518 -0.36146 -0.23704 -0.35642 -0.23819 C -0.35017 -0.23634 -0.34357 -0.23565 -0.33802 -0.23148 C -0.32326 -0.2206 -0.32986 -0.21898 -0.32482 -0.20347 C -0.32361 -0.19954 -0.32135 -0.19653 -0.31962 -0.19305 C -0.31875 -0.18819 -0.31788 -0.18356 -0.31684 -0.17893 C -0.31614 -0.17546 -0.31493 -0.17199 -0.31423 -0.16852 C -0.31319 -0.16273 -0.31267 -0.15671 -0.31163 -0.15092 C -0.31094 -0.14606 -0.30989 -0.14143 -0.30903 -0.1368 C -0.30989 -0.11805 -0.31024 -0.0993 -0.31163 -0.08079 C -0.31319 -0.05972 -0.31389 -0.06875 -0.31684 -0.05254 C -0.31805 -0.04676 -0.31805 -0.04097 -0.31962 -0.03518 C -0.32066 -0.03125 -0.32326 -0.02847 -0.32482 -0.02454 C -0.32673 -0.02014 -0.32812 -0.01504 -0.33003 -0.01088 C -0.3316 -0.00694 -0.33385 -0.0037 -0.33542 -1.85185E-6 C -0.33732 0.0044 -0.33837 0.00972 -0.34062 0.01389 C -0.35069 0.03426 -0.35069 0.03009 -0.36423 0.0456 C -0.36614 0.04769 -0.36753 0.0507 -0.36962 0.05255 C -0.37378 0.05648 -0.3783 0.05949 -0.38264 0.0632 C -0.38542 0.06528 -0.38785 0.06806 -0.39062 0.07014 C -0.39965 0.07709 -0.40017 0.07662 -0.40903 0.08056 C -0.42482 0.0794 -0.4408 0.08009 -0.45642 0.07709 C -0.45955 0.07662 -0.46198 0.07292 -0.46423 0.07014 C -0.46892 0.06459 -0.47743 0.05255 -0.47743 0.05278 C -0.48229 0.03334 -0.47604 0.04815 -0.49062 0.03866 C -0.49288 0.03704 -0.49392 0.03357 -0.49583 0.03148 C -0.49844 0.02894 -0.50139 0.02732 -0.50382 0.02431 C -0.50851 0.01898 -0.5125 0.01273 -0.51701 0.00671 C -0.51875 0.00463 -0.52083 0.00278 -0.52222 -1.85185E-6 C -0.52812 -0.01204 -0.52517 -0.00764 -0.53003 -0.01412 " pathEditMode="relative" rAng="0" ptsTypes="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9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0.20579 L 0.02657 0.20602 C 0.03455 0.18588 0.04219 0.16575 0.05035 0.14607 C 0.05469 0.13542 0.05921 0.125 0.06355 0.11436 C 0.06719 0.1051 0.0698 0.09514 0.07396 0.08635 C 0.07865 0.07639 0.08507 0.06806 0.08976 0.05834 C 0.11962 -0.00324 0.08698 0.05764 0.11355 -0.00833 C 0.17049 -0.15023 0.11997 -0.02245 0.15816 -0.09606 C 0.16164 -0.10254 0.16337 -0.11018 0.16615 -0.11712 C 0.16858 -0.12314 0.17153 -0.1287 0.17396 -0.13472 C 0.17587 -0.13912 0.17691 -0.14444 0.17934 -0.14861 C 0.18143 -0.15277 0.18473 -0.15532 0.18716 -0.15925 C 0.20886 -0.19398 0.16459 -0.13263 0.20556 -0.18726 C 0.21077 -0.20787 0.20469 -0.1875 0.21615 -0.2118 C 0.21823 -0.2162 0.21945 -0.22129 0.22136 -0.22592 C 0.22952 -0.2449 0.22448 -0.22754 0.22934 -0.24699 C 0.23282 -0.24467 0.23698 -0.24351 0.23976 -0.23981 C 0.24966 -0.22662 0.24132 -0.228 0.24775 -0.21527 C 0.26493 -0.18078 0.24514 -0.23981 0.26615 -0.18379 C 0.28941 -0.12175 0.28473 -0.12777 0.30035 -0.07847 C 0.30365 -0.06782 0.30764 -0.05763 0.31077 -0.04699 C 0.31285 -0.04004 0.31389 -0.03263 0.31615 -0.02592 C 0.31736 -0.02199 0.31962 -0.01898 0.32136 -0.01527 C 0.32414 -0.00949 0.32691 -0.00393 0.32934 0.00209 C 0.34827 0.05278 0.3257 -0.00069 0.34497 0.05487 C 0.34809 0.06343 0.35261 0.07084 0.35556 0.0794 C 0.35782 0.08612 0.36077 0.10047 0.36077 0.1007 C 0.4165 -0.01111 0.3908 0.04399 0.45521 -0.10648 C 0.46337 -0.12523 0.46997 -0.1449 0.47882 -0.16273 L 0.51858 -0.23981 C 0.52466 -0.25162 0.53247 -0.26203 0.53681 -0.275 C 0.54028 -0.28541 0.54427 -0.29583 0.54723 -0.30648 C 0.55035 -0.31574 0.55243 -0.32546 0.55521 -0.33472 C 0.56233 -0.35625 0.56285 -0.3537 0.57118 -0.37314 C 0.58212 -0.4 0.57066 -0.37569 0.58177 -0.39768 C 0.58421 -0.39652 0.58802 -0.39745 0.58941 -0.39421 C 0.59184 -0.38935 0.59115 -0.3824 0.59219 -0.37685 C 0.59549 -0.36018 0.59914 -0.34398 0.60261 -0.32754 L 0.60782 -0.303 C 0.61615 -0.20625 0.60296 -0.35138 0.61841 -0.22939 C 0.62257 -0.1956 0.62136 -0.16041 0.629 -0.12754 C 0.63681 -0.09375 0.64618 -0.06041 0.65278 -0.02592 C 0.65452 -0.01643 0.65591 -0.00717 0.65782 0.00209 C 0.65851 0.00579 0.66025 0.00903 0.66025 0.01274 C 0.66112 0.01737 0.66025 0.022 0.66025 0.02663 " pathEditMode="relative" rAng="0" ptsTypes="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ream1.gifsoup.com/view1/2259274/despicable-me-minions-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" y="0"/>
            <a:ext cx="9143996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01523" y="33265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Utiliza los números en situaciones variadas que implican poner en práctica los principios del conteo.</a:t>
            </a:r>
            <a:endParaRPr lang="es-E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23</Words>
  <Application>Microsoft Office PowerPoint</Application>
  <PresentationFormat>Presentación en pantalla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Broadway</vt:lpstr>
      <vt:lpstr>Calibri</vt:lpstr>
      <vt:lpstr>Calibri Light</vt:lpstr>
      <vt:lpstr>IrisUPC</vt:lpstr>
      <vt:lpstr>Monotype Corsiva</vt:lpstr>
      <vt:lpstr>Ravie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Usuario</cp:lastModifiedBy>
  <cp:revision>15</cp:revision>
  <dcterms:created xsi:type="dcterms:W3CDTF">2015-08-31T16:59:25Z</dcterms:created>
  <dcterms:modified xsi:type="dcterms:W3CDTF">2015-10-23T00:37:31Z</dcterms:modified>
</cp:coreProperties>
</file>