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2" r:id="rId4"/>
    <p:sldId id="258" r:id="rId5"/>
    <p:sldId id="261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8" d="100"/>
          <a:sy n="28" d="100"/>
        </p:scale>
        <p:origin x="-236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C93E-A0E9-4F2C-9843-F8B005773578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966-3D7B-432A-AFD8-DBD7FAD39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25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C93E-A0E9-4F2C-9843-F8B005773578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966-3D7B-432A-AFD8-DBD7FAD39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20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C93E-A0E9-4F2C-9843-F8B005773578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966-3D7B-432A-AFD8-DBD7FAD39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5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C93E-A0E9-4F2C-9843-F8B005773578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966-3D7B-432A-AFD8-DBD7FAD39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79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C93E-A0E9-4F2C-9843-F8B005773578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966-3D7B-432A-AFD8-DBD7FAD39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2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C93E-A0E9-4F2C-9843-F8B005773578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966-3D7B-432A-AFD8-DBD7FAD39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27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C93E-A0E9-4F2C-9843-F8B005773578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966-3D7B-432A-AFD8-DBD7FAD39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42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C93E-A0E9-4F2C-9843-F8B005773578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966-3D7B-432A-AFD8-DBD7FAD39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56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C93E-A0E9-4F2C-9843-F8B005773578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966-3D7B-432A-AFD8-DBD7FAD39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79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C93E-A0E9-4F2C-9843-F8B005773578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966-3D7B-432A-AFD8-DBD7FAD39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70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C93E-A0E9-4F2C-9843-F8B005773578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7966-3D7B-432A-AFD8-DBD7FAD39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62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C93E-A0E9-4F2C-9843-F8B005773578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E7966-3D7B-432A-AFD8-DBD7FAD39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22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7704856" cy="2952328"/>
          </a:xfrm>
        </p:spPr>
        <p:txBody>
          <a:bodyPr>
            <a:noAutofit/>
          </a:bodyPr>
          <a:lstStyle/>
          <a:p>
            <a:pPr algn="just"/>
            <a:r>
              <a:rPr lang="es-ES" dirty="0" smtClean="0">
                <a:solidFill>
                  <a:srgbClr val="FF0066"/>
                </a:solidFill>
              </a:rPr>
              <a:t>Resuelve problemas en situaciones que le son familiares y que implican agregar, reunir, quitar, igualar, comparar y repartir objetos</a:t>
            </a:r>
            <a:r>
              <a:rPr lang="es-ES" dirty="0" smtClean="0">
                <a:solidFill>
                  <a:srgbClr val="FF0066"/>
                </a:solidFill>
                <a:latin typeface="Footlight MT Light" pitchFamily="18" charset="0"/>
              </a:rPr>
              <a:t>.</a:t>
            </a:r>
            <a:endParaRPr lang="es-ES" dirty="0">
              <a:solidFill>
                <a:srgbClr val="FF0066"/>
              </a:solidFill>
              <a:latin typeface="Footlight MT Light" pitchFamily="18" charset="0"/>
            </a:endParaRPr>
          </a:p>
        </p:txBody>
      </p:sp>
      <p:pic>
        <p:nvPicPr>
          <p:cNvPr id="1026" name="Picture 2" descr="http://www.dibujoswiki.com/Uploads/dibujoswiki.com/ImagenesGrandes/f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249383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58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80729"/>
            <a:ext cx="7916416" cy="1872208"/>
          </a:xfrm>
        </p:spPr>
        <p:txBody>
          <a:bodyPr>
            <a:noAutofit/>
          </a:bodyPr>
          <a:lstStyle/>
          <a:p>
            <a:pPr algn="ctr"/>
            <a:r>
              <a:rPr lang="es-MX" sz="6600" dirty="0" smtClean="0"/>
              <a:t>Campo formativo:</a:t>
            </a:r>
            <a:r>
              <a:rPr lang="es-MX" sz="4400" b="0" dirty="0" smtClean="0"/>
              <a:t/>
            </a:r>
            <a:br>
              <a:rPr lang="es-MX" sz="4400" b="0" dirty="0" smtClean="0"/>
            </a:br>
            <a:r>
              <a:rPr lang="es-MX" sz="4800" b="0" dirty="0" smtClean="0"/>
              <a:t>PENSAMIENTO</a:t>
            </a:r>
            <a:r>
              <a:rPr lang="es-MX" sz="4400" b="0" dirty="0" smtClean="0"/>
              <a:t> MATEMATICO </a:t>
            </a:r>
            <a:endParaRPr lang="es-ES" sz="4400" b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5536" y="3573016"/>
            <a:ext cx="7988424" cy="1944216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6000" b="1" dirty="0" smtClean="0"/>
              <a:t>ASPECTO</a:t>
            </a:r>
            <a:r>
              <a:rPr lang="es-MX" sz="5400" b="1" dirty="0" smtClean="0"/>
              <a:t>:</a:t>
            </a:r>
          </a:p>
          <a:p>
            <a:pPr algn="ctr"/>
            <a:r>
              <a:rPr lang="es-MX" sz="5800" dirty="0" smtClean="0"/>
              <a:t>Numero</a:t>
            </a:r>
            <a:r>
              <a:rPr lang="es-MX" sz="4800" dirty="0" smtClean="0"/>
              <a:t>  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29727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ytimg.com/vi/vUQUDS-TL6Q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cenciaIntercolegia\Desktop\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27" y="-3473950"/>
            <a:ext cx="2478475" cy="35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71" y="792665"/>
            <a:ext cx="1806151" cy="134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DocenciaIntercolegia\Desktop\d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6984" y="2319410"/>
            <a:ext cx="2214488" cy="290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ocenciaIntercolegia\Desktop\furi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00" y="2863850"/>
            <a:ext cx="1752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DocenciaIntercolegia\Desktop\2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1120" y="4222018"/>
            <a:ext cx="3366616" cy="208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DocenciaIntercolegia\Desktop\des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856040"/>
            <a:ext cx="2514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3284" r="28911" b="55618"/>
          <a:stretch/>
        </p:blipFill>
        <p:spPr>
          <a:xfrm>
            <a:off x="1187624" y="360617"/>
            <a:ext cx="6274140" cy="227465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8" t="6762" r="60829" b="54314"/>
          <a:stretch/>
        </p:blipFill>
        <p:spPr>
          <a:xfrm>
            <a:off x="10065705" y="-603448"/>
            <a:ext cx="3004379" cy="225841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t="6762" r="54898" b="70999"/>
          <a:stretch/>
        </p:blipFill>
        <p:spPr>
          <a:xfrm>
            <a:off x="10260632" y="4077072"/>
            <a:ext cx="2214506" cy="79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7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25069 L 0.00434 0.509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169 L 0.14532 0.08773 C 0.17327 0.11134 0.21528 0.12454 0.25851 0.12454 C 0.30799 0.12454 0.34775 0.11134 0.37587 0.08773 L 0.50903 -0.0169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45 -0.26297 C -0.13229 -0.27153 -0.14497 -0.27176 -0.15833 -0.27778 C -0.16302 -0.27662 -0.16892 -0.27848 -0.17222 -0.27408 C -0.17639 -0.26852 -0.17587 -0.25926 -0.17778 -0.25186 C -0.18542 -0.22107 -0.1908 -0.2 -0.19445 -0.16667 C -0.2092 -0.17315 -0.22309 -0.18473 -0.23611 -0.1963 C -0.24375 -0.20301 -0.26076 -0.2088 -0.26945 -0.21112 C -0.28212 -0.21968 -0.29462 -0.2213 -0.30833 -0.22593 C -0.30747 -0.19885 -0.30556 -0.17153 -0.30556 -0.14445 C -0.30556 -0.12963 -0.30295 -0.11297 -0.30833 -0.1 C -0.31059 -0.09445 -0.31754 -0.10232 -0.32222 -0.10371 C -0.34705 -0.11112 -0.31736 -0.10394 -0.35 -0.11112 C -0.36233 -0.12223 -0.37865 -0.13727 -0.39167 -0.14074 C -0.40243 -0.14352 -0.41476 -0.14676 -0.425 -0.15186 C -0.45174 -0.16528 -0.41597 -0.15579 -0.45833 -0.16297 C -0.46476 -0.16181 -0.47379 -0.16621 -0.47778 -0.15926 C -0.48038 -0.15463 -0.47153 -0.11598 -0.46945 -0.10741 C -0.46754 -0.06227 -0.46632 -0.01737 -0.45556 0.02592 C -0.45642 0.03703 -0.45122 0.05347 -0.45833 0.05926 C -0.4658 0.06527 -0.47604 0.05463 -0.48333 0.04814 C -0.48889 0.04328 -0.5 0.03333 -0.5 0.03333 C -0.51302 0.0074 -0.50556 0.01597 -0.51945 0.0037 C -0.52622 -0.00973 -0.52205 -0.00533 -0.53056 -0.01112 " pathEditMode="relative" ptsTypes="ffffffffffffffffffffffA">
                                      <p:cBhvr>
                                        <p:cTn id="2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97 0.08981 C 0.24358 0.0618 0.18212 0.09328 0.34167 0.09328 C 0.41042 0.09328 0.47934 0.09328 0.54827 0.09328 " pathEditMode="relative" rAng="0" ptsTypes="ffA">
                                      <p:cBhvr>
                                        <p:cTn id="2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13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C 0.04826 -0.05741 0.01875 -0.08426 0.01389 -0.15393 C 0.01024 -0.22477 0.01389 -0.29537 0.01389 -0.36597 C -0.00417 -0.40532 2.77778E-6 -0.38588 2.77778E-6 -0.42454 " pathEditMode="relative" rAng="0" ptsTypes="fffA">
                                      <p:cBhvr>
                                        <p:cTn id="2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-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C -0.06163 0.00092 -0.12326 2.96296E-6 -0.18472 0.00324 C -0.19097 0.00347 -0.19218 0.02176 -0.19271 0.02453 C -0.1967 0.04305 -0.19878 0.0581 -0.20104 0.07754 C -0.2033 0.0956 -0.20764 0.10115 -0.21458 0.11643 C -0.21875 0.12546 -0.22187 0.13541 -0.22552 0.1449 C -0.23264 0.16319 -0.25694 0.18449 -0.27152 0.19444 C -0.28038 0.21111 -0.27291 0.20231 -0.29062 0.20856 C -0.29618 0.21065 -0.30677 0.21551 -0.30677 0.21574 C -0.32586 0.21435 -0.34479 0.21412 -0.36389 0.21203 C -0.37361 0.21088 -0.37986 0.20162 -0.38836 0.19791 C -0.39357 0.1956 -0.3993 0.19583 -0.40468 0.19444 C -0.40746 0.19352 -0.41007 0.19213 -0.41284 0.19074 C -0.41458 0.18842 -0.41597 0.18541 -0.4184 0.18379 C -0.4217 0.18171 -0.42864 0.18518 -0.42916 0.18032 C -0.43229 0.15208 -0.43055 0.07291 -0.3993 0.05995 C -0.39757 0.06111 -0.37691 0.07083 -0.37482 0.07407 C -0.35642 0.10301 -0.39201 0.075 -0.36128 0.09537 C -0.35677 0.11828 -0.35312 0.14143 -0.34479 0.1625 C -0.3467 0.21273 -0.33836 0.25254 -0.37482 0.27546 C -0.38941 0.29467 -0.37031 0.27176 -0.38836 0.28634 C -0.39062 0.28773 -0.39149 0.2919 -0.39375 0.29328 C -0.39896 0.29676 -0.41024 0.30023 -0.41024 0.30046 C -0.44496 0.34676 -0.51701 0.30717 -0.56771 0.31458 C -0.58576 0.32037 -0.60434 0.32477 -0.62187 0.3324 C -0.63021 0.34282 -0.63281 0.35324 -0.63559 0.36782 C -0.63437 0.39606 -0.64097 0.42777 -0.63003 0.45254 C -0.62812 0.45694 -0.6243 0.45926 -0.62187 0.46319 C -0.60937 0.48287 -0.60347 0.48472 -0.58663 0.49861 C -0.57274 0.51018 -0.56527 0.53009 -0.55139 0.54097 C -0.53836 0.55139 -0.51979 0.55509 -0.50521 0.55856 C -0.48507 0.57592 -0.51024 0.55602 -0.48646 0.56944 C -0.46041 0.58402 -0.49757 0.56967 -0.46718 0.58009 C -0.45382 0.5912 -0.44739 0.5875 -0.43455 0.57615 C -0.43125 0.56365 -0.42986 0.55046 -0.42639 0.5375 C -0.42743 0.50671 -0.4276 0.47639 -0.42916 0.4456 C -0.42916 0.44514 -0.43298 0.42291 -0.43455 0.42083 C -0.43663 0.41828 -0.43993 0.41852 -0.44271 0.41736 C -0.44375 0.41273 -0.44253 0.40625 -0.44548 0.40301 C -0.45937 0.38819 -0.46892 0.38634 -0.4835 0.38194 C -0.49323 0.36875 -0.50573 0.36481 -0.51875 0.36065 C -0.54427 0.3618 -0.56961 0.35949 -0.59479 0.36412 C -0.60555 0.3662 -0.62517 0.38565 -0.63559 0.39259 C -0.63923 0.41435 -0.63958 0.43865 -0.64652 0.45949 C -0.65416 0.4831 -0.65208 0.45532 -0.65746 0.49166 C -0.65989 0.50856 -0.6618 0.52847 -0.66545 0.54467 C -0.66666 0.54953 -0.66944 0.5537 -0.67083 0.55856 C -0.67552 0.57384 -0.67777 0.58935 -0.68177 0.60486 C -0.68281 0.61412 -0.68211 0.6243 -0.68455 0.63287 C -0.68663 0.64074 -0.69548 0.6544 -0.69548 0.65463 C -0.69722 0.66111 -0.696 0.67106 -0.70069 0.67523 C -0.71753 0.69004 -0.73541 0.69514 -0.75503 0.7 C -0.82257 0.69838 -0.87482 0.7294 -0.91527 0.67176 C -0.92135 0.66319 -0.92534 0.65231 -0.93159 0.64375 C -0.93437 0.64027 -0.93698 0.63634 -0.93975 0.63287 C -0.94288 0.61713 -0.94566 0.60301 -0.94791 0.5868 C -0.94687 0.56365 -0.95069 0.53889 -0.94514 0.51643 C -0.9434 0.50902 -0.92882 0.50902 -0.92882 0.50949 C -0.88316 0.51342 -0.90382 0.5074 -0.87465 0.5199 C -0.86909 0.52222 -0.85816 0.52685 -0.85816 0.52708 C -0.85746 0.52777 -0.84375 0.54027 -0.84201 0.54467 C -0.83941 0.55115 -0.83663 0.56574 -0.83663 0.56597 C -0.83923 0.59884 -0.84114 0.63518 -0.86909 0.64699 C -0.88871 0.66458 -0.92014 0.66574 -0.94253 0.66852 C -0.94791 0.6706 -0.95399 0.67106 -0.95885 0.67523 C -0.96163 0.67777 -0.96389 0.68032 -0.96684 0.6824 C -0.97205 0.68541 -0.98316 0.68981 -0.98316 0.69004 C -0.99045 0.6993 -0.99774 0.70856 -1.00503 0.71805 C -1.00885 0.72361 -1.01441 0.72662 -1.01857 0.73171 C -1.02152 0.74444 -1.02795 0.76203 -1.03489 0.77083 C -1.03802 0.78333 -1.04392 0.78796 -1.04826 0.7993 C -1.04948 0.80277 -1.04878 0.80787 -1.05104 0.80972 C -1.05573 0.81435 -1.06198 0.81458 -1.06736 0.8169 C -1.07014 0.81852 -1.07569 0.82037 -1.07569 0.8206 C -1.07847 0.81365 -1.08073 0.80578 -1.08385 0.7993 C -1.08715 0.7919 -1.09461 0.77824 -1.09461 0.77847 C -1.09774 0.76041 -1.09722 0.76898 -1.09722 0.75347 " pathEditMode="relative" rAng="0" ptsTypes="ffffffffffffffff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96" y="4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9 -0.02384 C -0.02796 -0.03194 -0.0316 -0.03935 -0.0349 -0.04699 C -0.04115 -0.06018 -0.05174 -0.06157 -0.05868 -0.07361 C -0.06928 -0.09097 -0.07865 -0.10879 -0.08716 -0.13148 C -0.08924 -0.15 -0.09254 -0.16273 -0.09549 -0.18055 C -0.10035 -0.20671 -0.09445 -0.19166 -0.10209 -0.20717 C -0.10348 -0.21296 -0.10434 -0.22014 -0.10625 -0.22546 C -0.10816 -0.22939 -0.11094 -0.23032 -0.11285 -0.23402 C -0.11476 -0.23796 -0.11598 -0.24328 -0.11737 -0.24768 C -0.12136 -0.27453 -0.12309 -0.30115 -0.1257 -0.32824 C -0.12882 -0.35648 -0.13351 -0.38426 -0.13681 -0.41227 C -0.13855 -0.42939 -0.14098 -0.44583 -0.14306 -0.46203 C -0.14428 -0.47083 -0.14775 -0.48796 -0.14775 -0.48773 C -0.16198 -0.47916 -0.15556 -0.47199 -0.16702 -0.44838 C -0.1757 -0.43055 -0.18368 -0.41134 -0.19063 -0.39051 C -0.19254 -0.38634 -0.19393 -0.38171 -0.19497 -0.37685 C -0.19601 -0.37268 -0.19601 -0.36736 -0.19723 -0.36342 C -0.19914 -0.3581 -0.20191 -0.35555 -0.20382 -0.35023 C -0.2099 -0.33264 -0.21181 -0.31828 -0.22118 -0.30555 C -0.22518 -0.27939 -0.21997 -0.30347 -0.22969 -0.28287 C -0.23143 -0.27916 -0.23247 -0.27407 -0.23403 -0.26967 C -0.24132 -0.25347 -0.24757 -0.24328 -0.25365 -0.22546 C -0.25556 -0.22685 -0.25886 -0.22592 -0.26025 -0.22986 C -0.26285 -0.2375 -0.26441 -0.25625 -0.26441 -0.25578 C -0.26702 -0.3118 -0.27171 -0.36828 -0.27952 -0.42176 C -0.28091 -0.43171 -0.28334 -0.46435 -0.29028 -0.4706 C -0.29566 -0.47546 -0.30191 -0.47569 -0.30764 -0.47963 C -0.3158 -0.46852 -0.31632 -0.46088 -0.32049 -0.44375 C -0.32188 -0.43889 -0.32379 -0.43564 -0.32483 -0.43055 C -0.33178 -0.39861 -0.32743 -0.41157 -0.33125 -0.38148 C -0.33403 -0.36041 -0.3375 -0.34004 -0.34011 -0.31898 C -0.34393 -0.28564 -0.34532 -0.24583 -0.3573 -0.22106 C -0.3625 -0.19004 -0.37049 -0.18426 -0.38316 -0.16713 C -0.3849 -0.16527 -0.38612 -0.16088 -0.38768 -0.1581 C -0.39167 -0.15162 -0.39688 -0.14791 -0.4007 -0.14074 C -0.40191 -0.1375 -0.40452 -0.13148 -0.40452 -0.13125 " pathEditMode="relative" rAng="0" ptsTypes="fffffffffffffffffffffffffffffffffff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45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orig08.deviantart.net/e93f/f/2014/350/8/3/inside_out___photo_time__by_miacat7-d8a4i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71600" y="250282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dirty="0" smtClean="0">
                <a:solidFill>
                  <a:srgbClr val="FF0066"/>
                </a:solidFill>
                <a:latin typeface="Intensa Fuente" pitchFamily="2" charset="0"/>
              </a:rPr>
              <a:t>Los números </a:t>
            </a:r>
            <a:endParaRPr lang="es-ES" sz="8000" dirty="0">
              <a:solidFill>
                <a:srgbClr val="FF0066"/>
              </a:solidFill>
              <a:latin typeface="Intensa Fuen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31.media.tumblr.com/af5fc54dc12d37452e604ec28fa02fb5/tumblr_nv3zflejVD1ugeerd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57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32</Words>
  <Application>Microsoft Office PowerPoint</Application>
  <PresentationFormat>Presentación en pantalla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Resuelve problemas en situaciones que le son familiares y que implican agregar, reunir, quitar, igualar, comparar y repartir objetos.</vt:lpstr>
      <vt:lpstr>Campo formativo: PENSAMIENTO MATEMATICO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Obtiene y comparte información a través de diversas formas de expresión oral.</dc:title>
  <dc:creator>CCPA</dc:creator>
  <cp:lastModifiedBy>CCPA</cp:lastModifiedBy>
  <cp:revision>18</cp:revision>
  <dcterms:created xsi:type="dcterms:W3CDTF">2015-08-31T16:55:39Z</dcterms:created>
  <dcterms:modified xsi:type="dcterms:W3CDTF">2015-10-15T14:18:20Z</dcterms:modified>
</cp:coreProperties>
</file>