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9190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640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617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61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772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17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9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22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531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68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106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6885-171D-417D-8E18-C65ABBB677EE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B4224-8FB9-4B66-9472-3D5AAF66BF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62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372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9350" y="-387424"/>
            <a:ext cx="8604448" cy="3024336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  <a:latin typeface="ST Showtunes" pitchFamily="82" charset="0"/>
                <a:ea typeface="missionpossible" pitchFamily="2" charset="0"/>
              </a:rPr>
              <a:t>Escuela NORMAL DE EDUCACIÖN PREESCOLAR</a:t>
            </a:r>
            <a:endParaRPr lang="es-ES" dirty="0">
              <a:solidFill>
                <a:schemeClr val="tx2">
                  <a:lumMod val="75000"/>
                </a:schemeClr>
              </a:solidFill>
              <a:latin typeface="ST Showtunes" pitchFamily="82" charset="0"/>
              <a:ea typeface="missionpossible" pitchFamily="2" charset="0"/>
            </a:endParaRPr>
          </a:p>
        </p:txBody>
      </p:sp>
      <p:pic>
        <p:nvPicPr>
          <p:cNvPr id="1026" name="Picture 2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8664" y="623937"/>
            <a:ext cx="1512168" cy="185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5076056" y="5445224"/>
            <a:ext cx="3095463" cy="954107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MX" sz="2800" i="1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ST Sharpie Print" pitchFamily="66" charset="0"/>
              </a:rPr>
              <a:t>ROCIO ANAYARI </a:t>
            </a:r>
          </a:p>
          <a:p>
            <a:pPr algn="ctr"/>
            <a:r>
              <a:rPr lang="es-MX" sz="2800" i="1" cap="all" spc="0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ST Sharpie Print" pitchFamily="66" charset="0"/>
              </a:rPr>
              <a:t>SALAZAR ROSALES</a:t>
            </a:r>
            <a:endParaRPr lang="es-ES" sz="2800" i="1" cap="all" spc="0" dirty="0">
              <a:ln w="0"/>
              <a:effectLst>
                <a:reflection blurRad="12700" stA="50000" endPos="50000" dist="5000" dir="5400000" sy="-100000" rotWithShape="0"/>
              </a:effectLst>
              <a:latin typeface="ST Sharpie Print" pitchFamily="66" charset="0"/>
            </a:endParaRPr>
          </a:p>
        </p:txBody>
      </p:sp>
      <p:pic>
        <p:nvPicPr>
          <p:cNvPr id="1028" name="Picture 4" descr="Gifs Animados de Mariposas - Imagenes Animadas de Mariposa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691442"/>
            <a:ext cx="18764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ifs Animados de Mariposas - Imagenes Animadas de Mariposa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2177216"/>
            <a:ext cx="1034933" cy="60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pid s animados perros dalmat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4619">
            <a:off x="1260296" y="3803213"/>
            <a:ext cx="126682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91891" y="5151947"/>
            <a:ext cx="3227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Cookie Dough" pitchFamily="2" charset="0"/>
              </a:rPr>
              <a:t>ENERO 2016</a:t>
            </a:r>
            <a:endParaRPr lang="es-ES" sz="3200" dirty="0">
              <a:latin typeface="Cookie Doug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96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3.7037E-7 C -0.01076 0.00301 -0.00381 0.00324 -0.01284 0.01203 C -0.01319 0.01574 -0.01545 0.03773 -0.01788 0.04097 C -0.01874 0.04236 -0.02048 0.04213 -0.0217 0.04282 C -0.02742 0.04838 -0.03159 0.05393 -0.03576 0.06157 C -0.03767 0.06852 -0.03975 0.06805 -0.04479 0.07014 C -0.04704 0.07801 -0.05416 0.08634 -0.06024 0.08889 C -0.06927 0.10509 -0.05729 0.0868 -0.07308 0.09745 C -0.07499 0.09884 -0.07499 0.10301 -0.0769 0.1044 C -0.07916 0.10602 -0.08194 0.10555 -0.08454 0.10602 C -0.09548 0.1206 -0.11232 0.13796 -0.12812 0.1419 C -0.1335 0.14676 -0.13975 0.15023 -0.14479 0.15555 C -0.15486 0.1662 -0.14322 0.16018 -0.15242 0.16412 C -0.15416 0.16574 -0.15572 0.16805 -0.15763 0.16921 C -0.16006 0.1706 -0.16302 0.16944 -0.16527 0.17106 C -0.16649 0.17199 -0.16579 0.17477 -0.16666 0.17615 C -0.16892 0.1794 -0.17152 0.18217 -0.1743 0.18472 C -0.17534 0.18588 -0.19288 0.20115 -0.19739 0.20509 C -0.20156 0.20879 -0.20798 0.22083 -0.21145 0.22407 C -0.21475 0.22708 -0.21927 0.22639 -0.22308 0.22731 C -0.22343 0.22893 -0.22308 0.23148 -0.2243 0.2324 C -0.22656 0.23426 -0.22933 0.23356 -0.23194 0.23426 C -0.23749 0.23588 -0.24305 0.23796 -0.24861 0.23935 C -0.25468 0.24537 -0.26024 0.24953 -0.26788 0.25139 C -0.27308 0.25254 -0.28333 0.25463 -0.28333 0.25463 C -0.28992 0.25787 -0.296 0.2618 -0.30242 0.26504 C -0.30677 0.25046 -0.30763 0.24004 -0.30763 0.22407 " pathEditMode="relative" ptsTypes="ffffffffffffffffffffffffffA">
                                      <p:cBhvr>
                                        <p:cTn id="1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freepik.com/foto-gratis/vector-verde-paisaje-con-mariposas-y-arco-iris_18-141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187624" y="404664"/>
            <a:ext cx="57606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solidFill>
                  <a:srgbClr val="D60093"/>
                </a:solidFill>
                <a:latin typeface="Cookie Dough" pitchFamily="2" charset="0"/>
              </a:rPr>
              <a:t>CONOCIENDO LAS PARTES DE MI CUERPO</a:t>
            </a:r>
            <a:endParaRPr lang="es-ES" sz="4000" dirty="0">
              <a:solidFill>
                <a:srgbClr val="D60093"/>
              </a:solidFill>
              <a:latin typeface="Cookie Dough" pitchFamily="2" charset="0"/>
            </a:endParaRPr>
          </a:p>
        </p:txBody>
      </p:sp>
      <p:pic>
        <p:nvPicPr>
          <p:cNvPr id="4" name="Picture 6" descr="Gifs Animados de Mariposas - Imagenes Animadas de Mariposa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8624" y="474043"/>
            <a:ext cx="1034933" cy="60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aminar gifs imagen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04864"/>
            <a:ext cx="1171575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olegio (127)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832" y="4365104"/>
            <a:ext cx="157863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36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73 -0.14884 C 0.56355 -0.13773 0.58004 -0.14444 0.55383 -0.14028 C 0.54792 -0.13935 0.5448 -0.13218 0.53976 -0.13009 C 0.53612 -0.1287 0.53212 -0.12894 0.5283 -0.12847 C 0.52396 -0.12639 0.5198 -0.12477 0.51546 -0.12338 C 0.51511 -0.12107 0.51546 -0.11806 0.51424 -0.11644 C 0.51303 -0.11482 0.51008 -0.11667 0.50903 -0.11482 C 0.50747 -0.11204 0.50886 -0.10764 0.50782 -0.1044 C 0.50695 -0.10185 0.50521 -0.1 0.50383 -0.09769 C 0.50122 -0.08681 0.49306 -0.08264 0.48855 -0.07361 C 0.47952 -0.05579 0.47275 -0.03426 0.46164 -0.01898 C 0.45921 -0.00417 0.45695 0.01042 0.45521 0.02546 C 0.45435 0.15231 0.45643 0.18449 0.45001 0.27338 C 0.45122 0.27801 0.45157 0.2831 0.45383 0.28704 C 0.45938 0.29653 0.4731 0.31273 0.4731 0.31273 C 0.46563 0.33194 0.45469 0.33426 0.43976 0.33657 C 0.43247 0.33773 0.41806 0.34005 0.41806 0.34005 C 0.41285 0.34468 0.40869 0.35278 0.40261 0.3537 C 0.39532 0.35486 0.38091 0.35718 0.38091 0.35718 C 0.36633 0.36643 0.35053 0.3669 0.33473 0.37083 C 0.24792 0.36991 0.17379 0.36806 0.09115 0.36389 C 0.08855 0.36343 0.08577 0.36343 0.08334 0.36227 C 0.07935 0.36042 0.07605 0.35671 0.07188 0.35532 C 0.06476 0.35301 0.05001 0.35185 0.05001 0.35185 C 0.04202 0.34676 0.03629 0.34514 0.0283 0.34167 C 0.02466 0.33356 0.02292 0.32639 0.02049 0.31782 C 0.02014 0.31273 0.02067 0.30718 0.01928 0.30231 C 0.01841 0.29931 0.01563 0.29815 0.01424 0.2956 C 0.01337 0.29421 0.01337 0.29213 0.01285 0.29051 C 0.01077 0.26343 0.00764 0.2375 0.00643 0.20995 C 0.00591 0.18426 0.0073 0.06296 0.00139 0.02199 C 0.00087 0.01458 6.11111E-6 -0.00023 6.11111E-6 -0.00023 " pathEditMode="relative" ptsTypes="fffffffffffffffffffffffffffffff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7.77778E-6 3.33333E-6 C -0.00347 0.00463 -0.00607 0.01042 -0.01024 0.01389 C -0.01232 0.01574 -0.01579 0.01366 -0.01788 0.01528 C -0.03472 0.03102 -0.01145 0.02292 -0.03072 0.02755 C -0.03854 0.03796 -0.03454 0.04051 -0.04218 0.05139 C -0.04409 0.06505 -0.04253 0.075 -0.05121 0.0838 C -0.05433 0.10255 -0.06111 0.11551 -0.06909 0.13171 C -0.06354 0.1544 -0.06232 0.18009 -0.06788 0.20324 C -0.071 0.22963 -0.06996 0.25833 -0.0769 0.28357 C -0.07742 0.28958 -0.07847 0.3081 -0.08072 0.31458 C -0.08177 0.31759 -0.08437 0.31898 -0.08576 0.32153 C -0.08906 0.32778 -0.08958 0.33056 -0.09097 0.33681 C -0.09374 0.36366 -0.08888 0.33796 -0.09739 0.35394 C -0.09843 0.35579 -0.09756 0.35903 -0.09861 0.36088 C -0.1026 0.36806 -0.10815 0.37338 -0.11284 0.37963 C -0.11492 0.38241 -0.11562 0.38704 -0.11788 0.38982 C -0.12256 0.39514 -0.12899 0.39745 -0.13333 0.40347 C -0.14374 0.41783 -0.15121 0.42361 -0.16527 0.4257 C -0.17742 0.42917 -0.1901 0.43171 -0.20242 0.43426 C -0.22204 0.43357 -0.24722 0.43796 -0.26788 0.42917 C -0.26961 0.42685 -0.271 0.42384 -0.27308 0.42222 C -0.27534 0.42037 -0.28072 0.41898 -0.28072 0.41898 C -0.28506 0.4132 -0.28923 0.40764 -0.29357 0.40185 C -0.29617 0.39838 -0.30121 0.39167 -0.30121 0.39167 C -0.30347 0.37199 -0.3026 0.37315 -0.31284 0.35556 C -0.31371 0.34583 -0.31406 0.33588 -0.31666 0.32662 C -0.31753 0.31644 -0.31788 0.30857 -0.32048 0.29908 C -0.32308 0.27639 -0.31909 0.30162 -0.3269 0.2787 C -0.33142 0.26574 -0.32465 0.25949 -0.33454 0.2463 C -0.33576 0.2412 -0.33541 0.23542 -0.33715 0.23079 C -0.34965 0.19769 -0.35538 0.19931 -0.37552 0.17963 C -0.37847 0.17685 -0.38038 0.17245 -0.38333 0.16945 C -0.38611 0.16667 -0.38923 0.16482 -0.39218 0.1625 C -0.40225 0.15417 -0.40329 0.14468 -0.41527 0.1419 C -0.41909 0.12801 -0.43003 0.12824 -0.43975 0.12662 C -0.44357 0.12431 -0.44704 0.12107 -0.45121 0.11968 C -0.45798 0.11759 -0.4717 0.11644 -0.4717 0.11644 C -0.49114 0.10949 -0.48593 0.1132 -0.52048 0.11458 C -0.52569 0.11713 -0.52742 0.11597 -0.52048 0.12662 C -0.48489 0.18009 -0.50173 0.14306 -0.48715 0.17778 C -0.48663 0.18125 -0.48524 0.18472 -0.48576 0.18796 C -0.48611 0.19097 -0.48854 0.19259 -0.48975 0.19491 C -0.4934 0.20278 -0.49479 0.20695 -0.49999 0.21389 C -0.50034 0.21783 -0.49965 0.22222 -0.50121 0.2257 C -0.50208 0.22778 -0.50538 0.2257 -0.50642 0.22755 C -0.50798 0.23033 -0.50694 0.23449 -0.50763 0.23773 C -0.51006 0.24792 -0.51232 0.25764 -0.51788 0.26505 C -0.51822 0.26852 -0.51788 0.27222 -0.51909 0.27523 C -0.51979 0.27685 -0.52222 0.27546 -0.52308 0.27708 C -0.53038 0.29097 -0.52065 0.28519 -0.52951 0.28866 C -0.53767 0.30023 -0.54791 0.30764 -0.55763 0.31644 C -0.55954 0.31829 -0.56093 0.3213 -0.56284 0.32315 C -0.57777 0.33796 -0.57465 0.33357 -0.58715 0.34375 C -0.59565 0.3507 -0.5993 0.35093 -0.60885 0.35394 C -0.61197 0.35486 -0.61788 0.35741 -0.61788 0.35741 C -0.6302 0.35671 -0.6427 0.35671 -0.65503 0.35556 C -0.66111 0.35509 -0.66614 0.34421 -0.66909 0.34028 C -0.67916 0.32685 -0.68715 0.31204 -0.69617 0.29745 C -0.69913 0.26829 -0.69548 0.2875 -0.7243 0.2463 C -0.73906 0.22523 -0.75538 0.20556 -0.76909 0.18287 C -0.77048 0.1588 -0.77239 0.13519 -0.77552 0.11111 C -0.7769 0.09977 -0.77656 0.08796 -0.77951 0.07708 C -0.7809 0.06574 -0.78194 0.0588 -0.78715 0.04977 C -0.79322 0.02292 -0.81545 -0.00972 -0.83715 -0.01366 C -0.85017 -0.01597 -0.86267 -0.0162 -0.87552 -0.02037 C -0.90555 -0.01898 -0.90468 -0.01944 -0.9243 -0.01528 C -0.92795 -0.01157 -0.93055 -0.00602 -0.93454 -0.00324 C -0.9368 -0.00162 -0.93958 -0.00231 -0.94218 -0.00162 C -0.94617 -0.00046 -0.94739 0.00093 -0.95121 0.00347 C -0.95156 0.00695 -0.95156 0.01065 -0.95242 0.01389 C -0.95295 0.01574 -0.95451 0.01713 -0.95503 0.01898 C -0.9559 0.02269 -0.95572 0.02685 -0.95642 0.03079 C -0.95711 0.03426 -0.95885 0.0412 -0.95885 0.0412 C -0.96076 0.06158 -0.96058 0.06389 -0.96406 0.0787 C -0.9644 0.09815 -0.96458 0.11736 -0.96527 0.13681 C -0.96562 0.14745 -0.96909 0.1588 -0.97048 0.16945 C -0.97187 0.18056 -0.97482 0.19398 -0.98194 0.2 C -0.98975 0.1956 -0.99704 0.18796 -1.00503 0.18472 C -1.01163 0.17801 -1.01944 0.17269 -1.02552 0.16597 C -1.02916 0.16181 -1.03576 0.15232 -1.03576 0.15232 C -1.03923 0.13982 -1.04114 0.12986 -1.04617 0.11806 C -1.04739 0.10972 -1.0493 0.10232 -1.05121 0.09421 C -1.05364 0.07037 -1.05555 0.0456 -1.06024 0.02222 C -1.06058 0.00741 -1.06076 -0.00741 -1.06145 -0.02222 C -1.06249 -0.04259 -1.07499 -0.06227 -1.08333 -0.07847 C -1.08489 -0.08912 -1.0842 -0.10764 -1.08836 -0.1162 C -1.09045 -0.12037 -1.10451 -0.12639 -1.10885 -0.12639 C -1.16562 -0.12685 -1.22256 -0.12639 -1.27951 -0.12639 " pathEditMode="relative" ptsTypes="fffffffffffffffffffffffffffffffffffffffffffffffffffffffffffffffffffffffffffffffffffffffA">
                                      <p:cBhvr>
                                        <p:cTn id="8" dur="2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25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-3.7037E-6 C 0.00591 0.01343 0.00695 0.02848 0.01407 0.04098 C 0.01719 0.06736 0.02344 0.09352 0.0448 0.10255 C 0.05122 0.11111 0.05244 0.11088 0.06146 0.11297 C 0.06476 0.11713 0.07066 0.12662 0.07553 0.12824 C 0.09046 0.13311 0.1106 0.13565 0.12553 0.13681 C 0.1316 0.13797 0.13785 0.1375 0.14358 0.14028 C 0.17049 0.15324 0.13837 0.14699 0.1691 0.15047 C 0.17969 0.15672 0.18751 0.15834 0.19862 0.16065 C 0.20452 0.16343 0.2106 0.16551 0.21667 0.1676 C 0.21754 0.17107 0.2191 0.17778 0.2191 0.17778 " pathEditMode="relative" ptsTypes="ffffffffffA">
                                      <p:cBhvr>
                                        <p:cTn id="1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6.66667E-6 -5.18519E-6 C -0.01718 0.00879 -0.03558 0.01272 -0.05381 0.01527 C -0.15694 0.04837 -0.26683 -0.00186 -0.3717 0.02036 C -0.37413 0.0324 -0.37864 0.02893 -0.38836 0.03078 C -0.39808 0.03263 -0.40711 0.03541 -0.41666 0.03749 C -0.44913 0.03657 -0.47274 0.03703 -0.5026 0.03078 C -0.50815 0.02569 -0.51249 0.02152 -0.51909 0.01874 C -0.5276 0.00786 -0.51909 0.00972 -0.5335 0.00671 C -0.54618 0.0074 -0.55885 0.00763 -0.57187 0.00856 C -0.58402 0.00948 -0.59618 0.01411 -0.60885 0.01527 C -0.61284 0.0162 -0.61649 0.02013 -0.62048 0.02036 C -0.66788 0.02198 -0.71527 0.02152 -0.76267 0.02222 C -0.76874 0.02569 -0.77534 0.02754 -0.78072 0.0324 C -0.78177 0.03333 -0.77795 0.03749 -0.77933 0.03749 C -0.796 0.03865 -0.81267 0.03634 -0.82933 0.03587 C -0.84392 0.03379 -0.86354 0.03309 -0.8769 0.02384 C -0.88975 0.01504 -0.89218 0.00763 -0.90763 0.00509 C -0.93194 -0.01297 -0.91406 0.003 -0.90885 0.00856 C -0.92361 0.01319 -0.94027 0.00416 -0.95503 0.00161 C -0.9967 -0.01876 -1.04392 -0.01598 -1.08715 -0.01714 C -1.11631 -0.02408 -1.09218 -0.01899 -1.16024 -0.01899 " pathEditMode="relative" ptsTypes="ffffffffffffffffffffA">
                                      <p:cBhvr>
                                        <p:cTn id="14" dur="3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17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Escuela NORMAL DE EDUCACIÖN PREESCOLAR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EDUCACIÖN PREESCOLAR</dc:title>
  <dc:creator>CCPA</dc:creator>
  <cp:lastModifiedBy>CCPA</cp:lastModifiedBy>
  <cp:revision>10</cp:revision>
  <dcterms:created xsi:type="dcterms:W3CDTF">2015-09-08T14:05:34Z</dcterms:created>
  <dcterms:modified xsi:type="dcterms:W3CDTF">2015-10-23T18:49:09Z</dcterms:modified>
</cp:coreProperties>
</file>