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7F"/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2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9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13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647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9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55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55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11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45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88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BFBD-A7EF-47FE-8CED-9FC212541ECB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B177-269F-476D-80C7-D55A7D60DC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9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lder.4ever.eu/data/download/natur/meer-und-kusten/strand,-palmen-uber-meer,-meer,-berge-200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.seducoahuila.gob.mx/cidies/BIBLIOTECA_DIGITAL%5CDB%5CL%5CLOGOENE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35584"/>
            <a:ext cx="1857375" cy="13811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3.bp.blogspot.com/-gYZ4N2EdXIw/U3DVxHRlk0I/AAAAAAAAIvE/o3NSwP3weF0/s1600/bob_esponja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7" y="4857658"/>
            <a:ext cx="1538103" cy="12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nformaticacobaeh.galeon.com/multimedia/Patrici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4740880"/>
            <a:ext cx="1135956" cy="15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52.tinypic.com/9zvipv.jp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1678585"/>
            <a:ext cx="1080120" cy="10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43" y="-116541"/>
            <a:ext cx="3532238" cy="6559062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7184542" y="5696414"/>
            <a:ext cx="2123728" cy="5974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3200" dirty="0" smtClean="0">
              <a:solidFill>
                <a:schemeClr val="bg1"/>
              </a:solidFill>
              <a:latin typeface="Goudy Stout" pitchFamily="18" charset="0"/>
            </a:endParaRPr>
          </a:p>
          <a:p>
            <a:r>
              <a:rPr lang="es-ES_tradnl" sz="1800" dirty="0" smtClean="0">
                <a:solidFill>
                  <a:schemeClr val="bg1"/>
                </a:solidFill>
                <a:latin typeface="Goudy Stout" pitchFamily="18" charset="0"/>
              </a:rPr>
              <a:t>Enero 2016</a:t>
            </a:r>
            <a:endParaRPr lang="es-ES" sz="1800" dirty="0">
              <a:solidFill>
                <a:schemeClr val="bg1"/>
              </a:solidFill>
              <a:latin typeface="Goudy Stout" pitchFamily="18" charset="0"/>
            </a:endParaRPr>
          </a:p>
        </p:txBody>
      </p:sp>
      <p:pic>
        <p:nvPicPr>
          <p:cNvPr id="1029" name="Picture 5" descr="C:\Users\DocenciaIntercolegia\Desktop\Sin título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2" y="11710"/>
            <a:ext cx="76184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cenciaIntercolegia\Desktop\Sin títuloss-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02" y="5877272"/>
            <a:ext cx="5896645" cy="29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074E-6 C -0.00921 -0.00254 -0.01789 -0.00833 -0.02744 -0.00925 C -0.03646 -0.01018 -0.04566 -0.01041 -0.05469 -0.01087 C -0.07292 -0.01041 -0.09132 -0.01018 -0.10955 -0.00925 C -0.11771 -0.00879 -0.125 -0.00208 -0.13282 -2.0074E-6 C -0.14185 0.00231 -0.1507 0.00532 -0.15886 0.01087 C -0.18438 0.00925 -0.20452 0.0074 -0.23004 0.00902 C -0.23646 0.01457 -0.23664 0.01966 -0.24098 0.02544 C -0.24202 0.02683 -0.24375 0.02636 -0.24514 0.02729 C -0.26598 0.04117 -0.26928 0.03562 -0.30278 0.03839 C -0.30955 0.04417 -0.3106 0.05319 -0.31372 0.06198 C -0.31476 0.06499 -0.31737 0.07077 -0.32049 0.07123 C -0.32865 0.07239 -0.33698 0.07123 -0.34514 0.07123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0481 C 0.17847 -0.06175 0.18472 -0.07909 0.19635 -0.08465 C 0.21788 -0.0828 0.23611 -0.07886 0.25659 -0.07193 C 0.26337 -0.06961 0.26788 -0.06476 0.27448 -0.06244 C 0.28368 -0.05435 0.30729 -0.04949 0.3184 -0.0481 C 0.34427 -0.04903 0.3585 -0.05111 0.38142 -0.05527 C 0.3842 -0.05759 0.38854 -0.05851 0.38958 -0.06244 C 0.3901 -0.06429 0.38975 -0.06707 0.39097 -0.06799 C 0.39392 -0.07146 0.41128 -0.07493 0.41423 -0.07516 C 0.43819 -0.07308 0.4309 -0.07354 0.44705 -0.06638 C 0.45694 -0.0562 0.46319 -0.05666 0.47587 -0.05527 C 0.48507 -0.05597 0.49409 -0.0562 0.5033 -0.05689 C 0.50833 -0.05736 0.51076 -0.06429 0.51562 -0.06638 C 0.51736 -0.06984 0.51996 -0.07285 0.521 -0.07724 C 0.52291 -0.08765 0.52361 -0.09598 0.52795 -0.10453 C 0.5585 -0.10384 0.58906 -0.1043 0.61962 -0.10268 C 0.62587 -0.10245 0.63159 -0.09575 0.6375 -0.09343 C 0.65538 -0.08696 0.66719 -0.08465 0.6868 -0.08465 C 0.70208 -0.09829 0.71805 -0.11055 0.73316 -0.12465 C 0.74028 -0.1309 0.74271 -0.142 0.74982 -0.14847 C 0.75868 -0.16651 0.76875 -0.15865 0.78541 -0.15726 C 0.7993 -0.13946 0.81371 -0.15125 0.83611 -0.15218 C 0.8375 -0.15333 0.83871 -0.15449 0.84028 -0.15541 C 0.84288 -0.15703 0.84844 -0.15934 0.84844 -0.15911 C 0.85243 -0.1753 0.85017 -0.19265 0.85399 -0.20837 C 0.85625 -0.21762 0.85538 -0.22364 0.86215 -0.22664 C 0.86441 -0.23081 0.86545 -0.23728 0.86909 -0.23936 C 0.87986 -0.24514 0.88923 -0.25116 0.90052 -0.25578 C 0.92951 -0.2685 0.89687 -0.25995 0.91962 -0.26503 C 0.92778 -0.26457 0.93611 -0.2648 0.94427 -0.26341 C 0.95312 -0.26203 0.96076 -0.2544 0.96909 -0.25046 C 0.98246 -0.24468 0.97448 -0.24723 0.99375 -0.24491 C 0.99739 -0.24584 1.00121 -0.24514 1.00469 -0.24676 C 1.00677 -0.24769 1.00816 -0.2507 1.01007 -0.25255 C 1.01944 -0.26087 1.02812 -0.2729 1.03889 -0.27822 C 1.04323 -0.28238 1.046 -0.28469 1.04982 -0.29047 C 1.05087 -0.29232 1.05121 -0.29487 1.0526 -0.29625 C 1.05503 -0.2981 1.05798 -0.2988 1.06076 -0.29972 C 1.06215 -0.30042 1.06493 -0.30157 1.06493 -0.30134 C 1.075 -0.30042 1.08316 -0.30019 1.09236 -0.29625 C 1.10191 -0.29695 1.11163 -0.29579 1.121 -0.2981 C 1.12291 -0.29834 1.12361 -0.30204 1.12517 -0.30342 C 1.12778 -0.30574 1.13055 -0.30736 1.13333 -0.30897 C 1.14201 -0.31291 1.15347 -0.31337 1.16215 -0.31429 C 1.16458 -0.31661 1.16875 -0.31984 1.17031 -0.32331 C 1.175 -0.33511 1.16944 -0.33511 1.17864 -0.33626 C 1.18455 -0.33742 1.19045 -0.33742 1.19635 -0.33811 C 1.2092 -0.34135 1.21284 -0.35014 1.21284 -0.36725 L 1.22517 -0.36355 " pathEditMode="relative" rAng="0" ptsTypes="fffffffffffffffffffffffffffffffffffffffffffffffAA">
                                      <p:cBhvr>
                                        <p:cTn id="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4" y="-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03631 C 0.08212 0.0333 0.08473 0.03053 0.09098 0.02891 C 0.1033 0.01966 0.10348 0.02359 0.12275 0.02521 C 0.12865 0.02822 0.13455 0.03076 0.1408 0.03261 C 0.14705 0.03885 0.15452 0.04163 0.16164 0.04533 C 0.16823 0.0488 0.17605 0.05874 0.18351 0.0599 C 0.1948 0.06152 0.20625 0.06198 0.21754 0.0636 C 0.26945 0.05805 0.32153 0.05897 0.37361 0.05805 C 0.39358 0.05597 0.40938 0.05504 0.42969 0.0562 C 0.44584 0.06106 0.43768 0.05921 0.45417 0.06175 C 0.48525 0.06059 0.50782 0.05736 0.53681 0.05458 C 0.54462 0.05181 0.53959 0.05366 0.54896 0.04903 C 0.55157 0.04787 0.55643 0.04533 0.55643 0.04556 C 0.56927 0.04602 0.58247 0.04556 0.59532 0.04718 C 0.59688 0.04741 0.59757 0.05019 0.59914 0.05088 C 0.60625 0.05504 0.61598 0.05504 0.62344 0.0562 C 0.64236 0.05458 0.65747 0.05551 0.67448 0.04903 C 0.68195 0.04972 0.68924 0.04972 0.69636 0.05088 C 0.70278 0.05181 0.70677 0.05805 0.71355 0.05805 L 0.71736 0.04903 " pathEditMode="relative" rAng="0" ptsTypes="ffffffffffffffffffAA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2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18648" cy="5256583"/>
          </a:xfrm>
        </p:spPr>
        <p:txBody>
          <a:bodyPr>
            <a:normAutofit/>
          </a:bodyPr>
          <a:lstStyle/>
          <a:p>
            <a:r>
              <a:rPr lang="es-MX" sz="2000" smtClean="0">
                <a:solidFill>
                  <a:srgbClr val="F5770F"/>
                </a:solidFill>
              </a:rPr>
              <a:t>-</a:t>
            </a:r>
            <a:endParaRPr lang="es-ES" sz="2000" dirty="0">
              <a:solidFill>
                <a:srgbClr val="F5770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548680"/>
            <a:ext cx="8208912" cy="55446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Campo</a:t>
            </a:r>
            <a:r>
              <a:rPr lang="es-ES" sz="2400" b="1" dirty="0">
                <a:solidFill>
                  <a:schemeClr val="bg1"/>
                </a:solidFill>
              </a:rPr>
              <a:t>: Desarrollo Físico y Salud</a:t>
            </a:r>
            <a:r>
              <a:rPr lang="es-ES" sz="2400" b="1" dirty="0">
                <a:solidFill>
                  <a:srgbClr val="A5217F"/>
                </a:solidFill>
              </a:rPr>
              <a:t/>
            </a:r>
            <a:br>
              <a:rPr lang="es-ES" sz="2400" b="1" dirty="0">
                <a:solidFill>
                  <a:srgbClr val="A5217F"/>
                </a:solidFill>
              </a:rPr>
            </a:br>
            <a:r>
              <a:rPr lang="es-ES" sz="2400" b="1" dirty="0">
                <a:solidFill>
                  <a:srgbClr val="00B0F0"/>
                </a:solidFill>
              </a:rPr>
              <a:t>Aspecto: Promoción de la salud</a:t>
            </a:r>
            <a:r>
              <a:rPr lang="es-ES" sz="2400" b="1" dirty="0">
                <a:solidFill>
                  <a:srgbClr val="A5217F"/>
                </a:solidFill>
              </a:rPr>
              <a:t/>
            </a:r>
            <a:br>
              <a:rPr lang="es-ES" sz="2400" b="1" dirty="0">
                <a:solidFill>
                  <a:srgbClr val="A5217F"/>
                </a:solidFill>
              </a:rPr>
            </a:b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Competencia que se favorece: Practica medidas básicas preventivas y de seguridad para preservar su salud, así como para evitar accidentes y riesgos en la escuela y fuera de ella.</a:t>
            </a:r>
            <a:b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rgbClr val="F5770F"/>
                </a:solidFill>
              </a:rPr>
              <a:t>Aprendizaje esperado:</a:t>
            </a:r>
            <a:br>
              <a:rPr lang="es-ES" sz="2400" b="1" dirty="0">
                <a:solidFill>
                  <a:srgbClr val="F5770F"/>
                </a:solidFill>
              </a:rPr>
            </a:br>
            <a:r>
              <a:rPr lang="es-ES" sz="2400" b="1" dirty="0">
                <a:solidFill>
                  <a:srgbClr val="F5770F"/>
                </a:solidFill>
              </a:rPr>
              <a:t>• Aplica medidas de higiene personal, como lavarse las manos y los dientes, que le ayudan a evitar enfermedades.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536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</Words>
  <Application>Microsoft Office PowerPoint</Application>
  <PresentationFormat>Presentación en pantalla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medidas básicas preventivas y de seguridad para preservar su salud, así como para evitar accidentes y riesgos en la escuela y fuera de ella.</dc:title>
  <dc:creator>CCPA</dc:creator>
  <cp:lastModifiedBy>CCPA</cp:lastModifiedBy>
  <cp:revision>15</cp:revision>
  <dcterms:created xsi:type="dcterms:W3CDTF">2015-09-02T17:06:30Z</dcterms:created>
  <dcterms:modified xsi:type="dcterms:W3CDTF">2015-10-21T17:31:03Z</dcterms:modified>
</cp:coreProperties>
</file>