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24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45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09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54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78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19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58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91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48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95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686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CE52A-4B0D-4B38-A78F-DB75D932E82A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45FA0-01D4-44F6-A3EC-D3EEFFBD28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60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mpalalatina.files.wordpress.com/2015/03/aplausos_minions_green_blu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4" y="0"/>
            <a:ext cx="9194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23513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260648"/>
            <a:ext cx="6624736" cy="3219872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 </a:t>
            </a:r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1763688" y="11663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5652"/>
            <a:ext cx="1981200" cy="52387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2711"/>
            <a:ext cx="2105025" cy="52387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9649"/>
            <a:ext cx="581025" cy="52387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87804"/>
            <a:ext cx="2676525" cy="52387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71" y="1018510"/>
            <a:ext cx="3009900" cy="52387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2" y="1700808"/>
            <a:ext cx="23907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1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4.media.tumblr.com/ac4df7b47973cc46395833ee2798a0be/tumblr_mqa4astHQw1s821tso1_50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971800" cy="7429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99841"/>
            <a:ext cx="3457575" cy="74295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48" y="1412776"/>
            <a:ext cx="22383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Campo formativo: lenguaje y comunicación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s-MX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Aspecto: leguaje escrito</a:t>
            </a:r>
          </a:p>
          <a:p>
            <a:r>
              <a:rPr lang="es-MX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Competencia: </a:t>
            </a:r>
            <a:r>
              <a:rPr lang="es-MX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" pitchFamily="34" charset="0"/>
              </a:rPr>
              <a:t>Selecciona, interpreta y recrea cuentos, leyendas y poemas, y reconoce alguna de sus características.</a:t>
            </a:r>
            <a:endParaRPr lang="es-E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Berlin Sans FB" pitchFamily="34" charset="0"/>
            </a:endParaRPr>
          </a:p>
          <a:p>
            <a:endParaRPr lang="es-E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31</Words>
  <Application>Microsoft Office PowerPoint</Application>
  <PresentationFormat>Presentación en pantalla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Campo formativo: lenguaje y comunicación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9: Comunica estados de ánimo, sentimientos, emociones y vivencias a través del lenguaje oral.</dc:title>
  <dc:creator>CCPA</dc:creator>
  <cp:lastModifiedBy>CCPA</cp:lastModifiedBy>
  <cp:revision>16</cp:revision>
  <dcterms:created xsi:type="dcterms:W3CDTF">2015-08-31T17:04:57Z</dcterms:created>
  <dcterms:modified xsi:type="dcterms:W3CDTF">2015-10-15T13:31:26Z</dcterms:modified>
</cp:coreProperties>
</file>