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49EAF7-0CFA-4F7C-B042-9B2890AC363F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E1392CB-1E19-4590-B6CF-034388AC770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47665" y="404664"/>
            <a:ext cx="7155517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ST Showtunes" pitchFamily="82" charset="0"/>
              </a:rPr>
              <a:t>Escuela Normal De Educación Preescolar.</a:t>
            </a:r>
          </a:p>
          <a:p>
            <a:pPr algn="ctr"/>
            <a:endParaRPr lang="es-ES" sz="3600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ST Showtunes" pitchFamily="82" charset="0"/>
            </a:endParaRPr>
          </a:p>
          <a:p>
            <a:pPr algn="ctr"/>
            <a:r>
              <a:rPr lang="es-MX" sz="36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ST Showtunes" pitchFamily="82" charset="0"/>
              </a:rPr>
              <a:t>Presenta…</a:t>
            </a:r>
          </a:p>
          <a:p>
            <a:pPr algn="ctr"/>
            <a:endParaRPr lang="es-MX" sz="3600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ST Showtunes" pitchFamily="82" charset="0"/>
            </a:endParaRPr>
          </a:p>
          <a:p>
            <a:pPr algn="ctr"/>
            <a:r>
              <a:rPr lang="es-MX" sz="36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ST Showtunes" pitchFamily="82" charset="0"/>
              </a:rPr>
              <a:t>Nombre de tu tema</a:t>
            </a:r>
          </a:p>
          <a:p>
            <a:pPr algn="ctr"/>
            <a:endParaRPr lang="es-MX" sz="3600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ST Showtunes" pitchFamily="82" charset="0"/>
            </a:endParaRPr>
          </a:p>
          <a:p>
            <a:pPr algn="ctr"/>
            <a:r>
              <a:rPr lang="es-MX" sz="36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ST Showtunes" pitchFamily="82" charset="0"/>
              </a:rPr>
              <a:t>Enero 2016</a:t>
            </a:r>
          </a:p>
          <a:p>
            <a:pPr algn="ctr"/>
            <a:endParaRPr lang="es-MX" sz="3600" dirty="0" smtClean="0">
              <a:ln w="18415" cmpd="sng">
                <a:noFill/>
                <a:prstDash val="solid"/>
              </a:ln>
              <a:solidFill>
                <a:srgbClr val="FFFFFF"/>
              </a:solidFill>
              <a:latin typeface="ST Showtunes" pitchFamily="82" charset="0"/>
            </a:endParaRPr>
          </a:p>
          <a:p>
            <a:pPr algn="ctr"/>
            <a:r>
              <a:rPr lang="es-MX" sz="36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latin typeface="ST Showtunes" pitchFamily="82" charset="0"/>
              </a:rPr>
              <a:t>#</a:t>
            </a:r>
            <a:r>
              <a:rPr lang="es-MX" sz="3600" dirty="0" err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latin typeface="ST Showtunes" pitchFamily="82" charset="0"/>
              </a:rPr>
              <a:t>LogotipoDeLaENEP</a:t>
            </a:r>
            <a:endParaRPr lang="es-ES" sz="3600" dirty="0">
              <a:ln w="18415" cmpd="sng">
                <a:noFill/>
                <a:prstDash val="solid"/>
              </a:ln>
              <a:solidFill>
                <a:srgbClr val="FFFFFF"/>
              </a:solidFill>
              <a:latin typeface="ST Showtunes" pitchFamily="82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33" t="6340" r="23374" b="11859"/>
          <a:stretch/>
        </p:blipFill>
        <p:spPr>
          <a:xfrm>
            <a:off x="179513" y="188640"/>
            <a:ext cx="1368152" cy="18433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59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72634" y="170983"/>
            <a:ext cx="6971514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dirty="0" smtClean="0">
                <a:latin typeface="ST Showtunes" pitchFamily="82" charset="0"/>
              </a:rPr>
              <a:t>6) </a:t>
            </a:r>
            <a:r>
              <a:rPr lang="es-ES" sz="4000" dirty="0">
                <a:latin typeface="ST Showtunes" pitchFamily="82" charset="0"/>
              </a:rPr>
              <a:t>Expresa gráficamente las ideas que quiere comunicar y las verbaliza para construir un texto escrito con ayuda de alguien.</a:t>
            </a:r>
            <a:endParaRPr lang="es-E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ST Showtunes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73"/>
          <a:stretch/>
        </p:blipFill>
        <p:spPr>
          <a:xfrm>
            <a:off x="-5885" y="1817581"/>
            <a:ext cx="9149886" cy="504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Alta costura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62</TotalTime>
  <Words>38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Ángulos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6</cp:revision>
  <dcterms:created xsi:type="dcterms:W3CDTF">2015-08-31T16:59:32Z</dcterms:created>
  <dcterms:modified xsi:type="dcterms:W3CDTF">2015-09-07T15:46:59Z</dcterms:modified>
</cp:coreProperties>
</file>