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2" r:id="rId1"/>
  </p:sldMasterIdLst>
  <p:sldIdLst>
    <p:sldId id="259" r:id="rId2"/>
    <p:sldId id="260" r:id="rId3"/>
    <p:sldId id="257" r:id="rId4"/>
    <p:sldId id="258" r:id="rId5"/>
  </p:sldIdLst>
  <p:sldSz cx="9144000" cy="6858000" type="screen4x3"/>
  <p:notesSz cx="6858000" cy="9144000"/>
  <p:embeddedFontLst>
    <p:embeddedFont>
      <p:font typeface="Balloons" charset="0"/>
      <p:regular r:id="rId6"/>
    </p:embeddedFont>
    <p:embeddedFont>
      <p:font typeface="Wingdings 2" pitchFamily="18" charset="2"/>
      <p:regular r:id="rId7"/>
    </p:embeddedFont>
    <p:embeddedFont>
      <p:font typeface="Constantia" pitchFamily="18" charset="0"/>
      <p:regular r:id="rId8"/>
      <p:bold r:id="rId9"/>
      <p:italic r:id="rId10"/>
      <p:boldItalic r:id="rId11"/>
    </p:embeddedFont>
    <p:embeddedFont>
      <p:font typeface="Komikandy"/>
      <p:regular r:id="rId12"/>
    </p:embeddedFont>
    <p:embeddedFont>
      <p:font typeface="Kitsu XD" pitchFamily="2" charset="0"/>
      <p:regular r:id="rId1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201C31-341A-478C-9C08-6D7442C33958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30C752-37F4-4BA5-8301-AB54F360FB46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1"/>
            <a:ext cx="9144000" cy="6834138"/>
          </a:xfrm>
          <a:prstGeom prst="rect">
            <a:avLst/>
          </a:prstGeom>
        </p:spPr>
      </p:pic>
      <p:pic>
        <p:nvPicPr>
          <p:cNvPr id="1026" name="Picture 2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440160" cy="1766796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987824" y="0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MX" sz="4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lloons" pitchFamily="2" charset="0"/>
              </a:rPr>
              <a:t>Escuela Normal Educación Preescolar</a:t>
            </a:r>
          </a:p>
          <a:p>
            <a:pPr algn="ctr"/>
            <a:endParaRPr lang="es-MX" sz="40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lloons" pitchFamily="2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84" y="4208402"/>
            <a:ext cx="1866667" cy="209523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9512" y="576222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latin typeface="Komikandy" pitchFamily="2" charset="0"/>
              </a:rPr>
              <a:t>Janet Guadalupe Arjona </a:t>
            </a:r>
            <a:r>
              <a:rPr lang="es-MX" sz="2400" dirty="0" err="1" smtClean="0">
                <a:solidFill>
                  <a:schemeClr val="accent6">
                    <a:lumMod val="75000"/>
                  </a:schemeClr>
                </a:solidFill>
                <a:latin typeface="Komikandy" pitchFamily="2" charset="0"/>
              </a:rPr>
              <a:t>Euan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Komikandy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630364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Komikandy" pitchFamily="2" charset="0"/>
              </a:rPr>
              <a:t>Enero 2016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Komikand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1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honeycomb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4 0.04444 L -0.004 -0.10903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5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8 0.00232 L -0.29253 0.002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gbar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4">
              <a:lumMod val="40000"/>
              <a:lumOff val="60000"/>
            </a:schemeClr>
          </a:fgClr>
          <a:bgClr>
            <a:schemeClr val="bg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620688"/>
            <a:ext cx="48461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38100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itsu XD" pitchFamily="2" charset="0"/>
              </a:rPr>
              <a:t>Presenta:</a:t>
            </a:r>
            <a:endParaRPr lang="es-ES" sz="9600" b="1" cap="none" spc="0" dirty="0">
              <a:ln w="38100">
                <a:solidFill>
                  <a:srgbClr val="0070C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itsu XD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1237"/>
            <a:ext cx="8532440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1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Utiliza el lenguaje para regular su conducta en distintos tipos de interacción con los demás.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Lenguaje y comunicación</a:t>
            </a:r>
            <a:br>
              <a:rPr lang="es-ES" dirty="0" smtClean="0"/>
            </a:br>
            <a:r>
              <a:rPr lang="es-ES" dirty="0" smtClean="0"/>
              <a:t>Lenguaje oral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Aprendizaje:</a:t>
            </a:r>
          </a:p>
          <a:p>
            <a:pPr algn="just"/>
            <a:r>
              <a:rPr lang="es-MX" dirty="0" smtClean="0"/>
              <a:t>Actividad: en equipos atreves de un teléfono o una Tablet crean su propio cuento, y mediante turnos van compartiendo explicando que pasa en cada uno de ellos.</a:t>
            </a:r>
          </a:p>
          <a:p>
            <a:pPr algn="just"/>
            <a:r>
              <a:rPr lang="es-MX" dirty="0" smtClean="0"/>
              <a:t>Después se comenta que les gusto más y porque, volviendo a usar los turno </a:t>
            </a:r>
            <a:r>
              <a:rPr lang="es-MX" smtClean="0"/>
              <a:t>para hablar.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/>
              <a:t>Utiliza el lenguaje para regular su conducta en distintos tipos de interacción con los demás</a:t>
            </a:r>
            <a:r>
              <a:rPr lang="es-ES" sz="3200" dirty="0" smtClean="0"/>
              <a:t>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2577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97</Words>
  <Application>Microsoft Office PowerPoint</Application>
  <PresentationFormat>Presentación en pantalla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Balloons</vt:lpstr>
      <vt:lpstr>Wingdings 2</vt:lpstr>
      <vt:lpstr>Constantia</vt:lpstr>
      <vt:lpstr>Komikandy</vt:lpstr>
      <vt:lpstr>Kitsu XD</vt:lpstr>
      <vt:lpstr>Papel</vt:lpstr>
      <vt:lpstr>Presentación de PowerPoint</vt:lpstr>
      <vt:lpstr>Presentación de PowerPoint</vt:lpstr>
      <vt:lpstr>Lenguaje y comunicación Lenguaje oral</vt:lpstr>
      <vt:lpstr>Utiliza el lenguaje para regular su conducta en distintos tipos de interacción con los demás.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20</cp:revision>
  <dcterms:created xsi:type="dcterms:W3CDTF">2015-09-04T18:23:43Z</dcterms:created>
  <dcterms:modified xsi:type="dcterms:W3CDTF">2015-10-23T18:56:22Z</dcterms:modified>
</cp:coreProperties>
</file>