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6D20-9F90-4F55-BF12-A35C020B6C80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FEFE-00FA-4F60-BD61-1F06356E2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4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6D20-9F90-4F55-BF12-A35C020B6C80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FEFE-00FA-4F60-BD61-1F06356E2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39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6D20-9F90-4F55-BF12-A35C020B6C80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FEFE-00FA-4F60-BD61-1F06356E2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77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6D20-9F90-4F55-BF12-A35C020B6C80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FEFE-00FA-4F60-BD61-1F06356E2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34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6D20-9F90-4F55-BF12-A35C020B6C80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FEFE-00FA-4F60-BD61-1F06356E2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75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6D20-9F90-4F55-BF12-A35C020B6C80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FEFE-00FA-4F60-BD61-1F06356E2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76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6D20-9F90-4F55-BF12-A35C020B6C80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FEFE-00FA-4F60-BD61-1F06356E2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639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6D20-9F90-4F55-BF12-A35C020B6C80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FEFE-00FA-4F60-BD61-1F06356E2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01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6D20-9F90-4F55-BF12-A35C020B6C80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FEFE-00FA-4F60-BD61-1F06356E2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7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6D20-9F90-4F55-BF12-A35C020B6C80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FEFE-00FA-4F60-BD61-1F06356E2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57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6D20-9F90-4F55-BF12-A35C020B6C80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FEFE-00FA-4F60-BD61-1F06356E2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82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26D20-9F90-4F55-BF12-A35C020B6C80}" type="datetimeFigureOut">
              <a:rPr lang="es-ES" smtClean="0"/>
              <a:t>15/10/2015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DFEFE-00FA-4F60-BD61-1F06356E2D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3.bp.blogspot.com/-8nJ_NAHril4/VAI8ETqXjPI/AAAAAAADvyI/TiIUkaNEolE/s1600/free-printable-toy-story3-kit-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81"/>
          <a:stretch/>
        </p:blipFill>
        <p:spPr bwMode="auto">
          <a:xfrm>
            <a:off x="15466" y="-27384"/>
            <a:ext cx="912853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eb.seducoahuila.gob.mx/cidies/BIBLIOTECA_DIGITAL%5CDB%5CL%5CLOGOENEP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1"/>
          <a:stretch/>
        </p:blipFill>
        <p:spPr bwMode="auto">
          <a:xfrm>
            <a:off x="394138" y="188640"/>
            <a:ext cx="1834835" cy="16044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500128"/>
            <a:ext cx="6879582" cy="458638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99742"/>
            <a:ext cx="4410075" cy="85725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r="28744" b="76042"/>
          <a:stretch/>
        </p:blipFill>
        <p:spPr>
          <a:xfrm>
            <a:off x="-252537" y="5178449"/>
            <a:ext cx="3960441" cy="1195171"/>
          </a:xfrm>
          <a:prstGeom prst="rect">
            <a:avLst/>
          </a:prstGeom>
        </p:spPr>
      </p:pic>
      <p:pic>
        <p:nvPicPr>
          <p:cNvPr id="1026" name="Picture 2" descr="http://3.bp.blogspot.com/-ifIy7B0ToOQ/TkFZEPAfrFI/AAAAAAAACTY/-ITJqh7IYcc/s1600/TIRO%2BAL%2BBLANC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78239" y="2420888"/>
            <a:ext cx="3225702" cy="478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339751" y="6309320"/>
            <a:ext cx="532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  <a:latin typeface="ST Cursive Hand" pitchFamily="66" charset="0"/>
              </a:rPr>
              <a:t>Daniela  del Carmen Valdez Flores </a:t>
            </a:r>
            <a:endParaRPr lang="es-ES" sz="3200" b="1" dirty="0">
              <a:solidFill>
                <a:srgbClr val="002060"/>
              </a:solidFill>
              <a:latin typeface="ST Cursive Han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162 L 0.07031 0.00162 C 0.10191 0.00162 0.13732 -0.01134 0.16875 -0.0132 C 0.19201 -0.0132 0.23524 -0.00116 0.25521 -0.00116 C 0.28246 -0.00116 0.30972 -0.00486 0.36111 -0.00486 L 0.39652 -0.14931 L 0.43628 0.025 L 0.4835 0.00162 L 0.52239 -0.00486 L 0.61736 0.00069 C 0.66041 -0.00208 0.696 -0.01412 0.73906 -0.01898 C 0.75486 -0.01968 0.79027 -0.02083 0.81423 -0.01898 C 0.8375 -0.0169 0.85729 -0.00394 0.86493 -0.00324 C 0.87725 0.00069 0.90451 -0.00324 0.92031 -0.00116 L 0.94409 0.00162 L 0.9875 0.00162 " pathEditMode="relative" rAng="0" ptsTypes="FfffFFFFFffffFFF">
                                      <p:cBhvr>
                                        <p:cTn id="6" dur="4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19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755576" y="2319015"/>
            <a:ext cx="7772400" cy="1470025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rgbClr val="92D050"/>
                </a:solidFill>
                <a:latin typeface="Broadway" pitchFamily="82" charset="0"/>
              </a:rPr>
              <a:t>18. </a:t>
            </a:r>
            <a:r>
              <a:rPr lang="es-ES" dirty="0" smtClean="0">
                <a:solidFill>
                  <a:schemeClr val="accent5"/>
                </a:solidFill>
                <a:latin typeface="Broadway" pitchFamily="82" charset="0"/>
              </a:rPr>
              <a:t>Busca </a:t>
            </a:r>
            <a:r>
              <a:rPr lang="es-ES" dirty="0">
                <a:solidFill>
                  <a:schemeClr val="accent5"/>
                </a:solidFill>
                <a:latin typeface="Broadway" pitchFamily="82" charset="0"/>
              </a:rPr>
              <a:t>soluciones y respuestas a problemas y preguntas sobre el mundo natural.</a:t>
            </a:r>
          </a:p>
        </p:txBody>
      </p:sp>
    </p:spTree>
    <p:extLst>
      <p:ext uri="{BB962C8B-B14F-4D97-AF65-F5344CB8AC3E}">
        <p14:creationId xmlns:p14="http://schemas.microsoft.com/office/powerpoint/2010/main" val="28964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2"/>
                </a:solidFill>
                <a:latin typeface="Broadway" pitchFamily="82" charset="0"/>
              </a:rPr>
              <a:t>Aprendizaje. </a:t>
            </a:r>
            <a:endParaRPr lang="es-ES" dirty="0">
              <a:solidFill>
                <a:schemeClr val="tx2"/>
              </a:solidFill>
              <a:latin typeface="Broadway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809096"/>
              </p:ext>
            </p:extLst>
          </p:nvPr>
        </p:nvGraphicFramePr>
        <p:xfrm>
          <a:off x="251520" y="3573016"/>
          <a:ext cx="9756576" cy="3600400"/>
        </p:xfrm>
        <a:graphic>
          <a:graphicData uri="http://schemas.openxmlformats.org/drawingml/2006/table">
            <a:tbl>
              <a:tblPr/>
              <a:tblGrid>
                <a:gridCol w="9756576"/>
              </a:tblGrid>
              <a:tr h="3600400">
                <a:tc>
                  <a:txBody>
                    <a:bodyPr/>
                    <a:lstStyle/>
                    <a:p>
                      <a:pPr algn="just"/>
                      <a:endParaRPr lang="es-ES" dirty="0"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95536" y="1362248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400" dirty="0">
                <a:solidFill>
                  <a:srgbClr val="F7964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sz="2400" dirty="0">
                <a:solidFill>
                  <a:srgbClr val="F7964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2400" dirty="0">
                <a:solidFill>
                  <a:srgbClr val="F7964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Explica los cambios que ocurren durante/después de procesos de indagación: </a:t>
            </a:r>
            <a:r>
              <a:rPr lang="es-ES" sz="2400" dirty="0" smtClean="0">
                <a:solidFill>
                  <a:srgbClr val="F7964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cómo cambia un animal desde que nace, como el agua se hace vaporo hielo; cómo se transforman alimentos por la cocción o al ser mezclados, </a:t>
            </a:r>
          </a:p>
          <a:p>
            <a:pPr algn="just"/>
            <a:r>
              <a:rPr lang="es-ES" sz="2400" dirty="0" smtClean="0">
                <a:solidFill>
                  <a:srgbClr val="F7964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cómo se tiñen o destiñen la tela y el papel, entre otros, empleando información que ha recopilado de diversas fuentes</a:t>
            </a:r>
            <a:r>
              <a:rPr lang="es-ES" sz="2400" dirty="0">
                <a:solidFill>
                  <a:prstClr val="black"/>
                </a:solidFill>
                <a:latin typeface="Verdana"/>
              </a:rPr>
              <a:t>.</a:t>
            </a:r>
          </a:p>
          <a:p>
            <a:pPr lvl="0" algn="just"/>
            <a:endParaRPr lang="es-ES" sz="2400" dirty="0" smtClean="0">
              <a:solidFill>
                <a:srgbClr val="F79646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endParaRPr lang="es-ES" sz="2400" dirty="0" smtClean="0">
              <a:solidFill>
                <a:srgbClr val="F79646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endParaRPr lang="es-ES" sz="2400" dirty="0">
              <a:solidFill>
                <a:srgbClr val="F79646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22</Words>
  <Application>Microsoft Office PowerPoint</Application>
  <PresentationFormat>Presentación en pantalla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18. Busca soluciones y respuestas a problemas y preguntas sobre el mundo natural.</vt:lpstr>
      <vt:lpstr>Aprendizaje.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CCPA</dc:creator>
  <cp:lastModifiedBy>CCPA</cp:lastModifiedBy>
  <cp:revision>14</cp:revision>
  <dcterms:created xsi:type="dcterms:W3CDTF">2015-09-07T15:04:02Z</dcterms:created>
  <dcterms:modified xsi:type="dcterms:W3CDTF">2015-10-15T13:26:45Z</dcterms:modified>
</cp:coreProperties>
</file>