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5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D2B9-35A0-401F-9021-A6EEDF04D8CF}" type="datetimeFigureOut">
              <a:rPr lang="es-ES" smtClean="0"/>
              <a:t>24/09/2015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B35B-B4E0-43DB-9342-A1E59D6F84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4350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D2B9-35A0-401F-9021-A6EEDF04D8CF}" type="datetimeFigureOut">
              <a:rPr lang="es-ES" smtClean="0"/>
              <a:t>24/09/2015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B35B-B4E0-43DB-9342-A1E59D6F84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629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D2B9-35A0-401F-9021-A6EEDF04D8CF}" type="datetimeFigureOut">
              <a:rPr lang="es-ES" smtClean="0"/>
              <a:t>24/09/2015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B35B-B4E0-43DB-9342-A1E59D6F84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3952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D2B9-35A0-401F-9021-A6EEDF04D8CF}" type="datetimeFigureOut">
              <a:rPr lang="es-ES" smtClean="0"/>
              <a:t>24/09/2015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B35B-B4E0-43DB-9342-A1E59D6F84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0633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D2B9-35A0-401F-9021-A6EEDF04D8CF}" type="datetimeFigureOut">
              <a:rPr lang="es-ES" smtClean="0"/>
              <a:t>24/09/2015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B35B-B4E0-43DB-9342-A1E59D6F84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D2B9-35A0-401F-9021-A6EEDF04D8CF}" type="datetimeFigureOut">
              <a:rPr lang="es-ES" smtClean="0"/>
              <a:t>24/09/2015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B35B-B4E0-43DB-9342-A1E59D6F84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889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D2B9-35A0-401F-9021-A6EEDF04D8CF}" type="datetimeFigureOut">
              <a:rPr lang="es-ES" smtClean="0"/>
              <a:t>24/09/2015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B35B-B4E0-43DB-9342-A1E59D6F84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5776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D2B9-35A0-401F-9021-A6EEDF04D8CF}" type="datetimeFigureOut">
              <a:rPr lang="es-ES" smtClean="0"/>
              <a:t>24/09/2015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B35B-B4E0-43DB-9342-A1E59D6F84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9530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D2B9-35A0-401F-9021-A6EEDF04D8CF}" type="datetimeFigureOut">
              <a:rPr lang="es-ES" smtClean="0"/>
              <a:t>24/09/2015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B35B-B4E0-43DB-9342-A1E59D6F84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729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D2B9-35A0-401F-9021-A6EEDF04D8CF}" type="datetimeFigureOut">
              <a:rPr lang="es-ES" smtClean="0"/>
              <a:t>24/09/2015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B35B-B4E0-43DB-9342-A1E59D6F84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377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D2B9-35A0-401F-9021-A6EEDF04D8CF}" type="datetimeFigureOut">
              <a:rPr lang="es-ES" smtClean="0"/>
              <a:t>24/09/2015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B35B-B4E0-43DB-9342-A1E59D6F84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6331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BD2B9-35A0-401F-9021-A6EEDF04D8CF}" type="datetimeFigureOut">
              <a:rPr lang="es-ES" smtClean="0"/>
              <a:t>24/09/2015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4B35B-B4E0-43DB-9342-A1E59D6F84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880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lblogdeltaller.files.wordpress.com/2012/05/lectora-bajo-arbo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187.160.244.18/sistema/Data/tareas/ENEP-00027/_Actividad/_has/00000000/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36" y="302003"/>
            <a:ext cx="923925" cy="113347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omstockelementary.dadeschools.net/_Media/teacher_reading_with_stude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3717032"/>
            <a:ext cx="333375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165304"/>
            <a:ext cx="4133850" cy="51435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414339" y="465983"/>
            <a:ext cx="7651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>
                <a:latin typeface="Berlin Sans FB" pitchFamily="34" charset="0"/>
              </a:rPr>
              <a:t>Escuela Normal de Educación Preescolar presenta…</a:t>
            </a:r>
            <a:endParaRPr lang="es-ES" sz="40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59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.bp.blogspot.com/-aN25iTS0rmU/T-rhB-37_kI/AAAAAAAAClQ/HKUFzZHBQz0/s1600/libr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50" y="2060848"/>
            <a:ext cx="3695700" cy="552450"/>
          </a:xfrm>
          <a:prstGeom prst="rect">
            <a:avLst/>
          </a:prstGeom>
        </p:spPr>
      </p:pic>
      <p:pic>
        <p:nvPicPr>
          <p:cNvPr id="2052" name="Picture 4" descr="http://es.bloggif.com/tmp/7e7e5cbfe097b45391467fa517cfa404/text.gif?144310260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41788"/>
            <a:ext cx="6191250" cy="5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ietafurlaspalmas.files.wordpress.com/2014/11/3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807" y="3537595"/>
            <a:ext cx="4256929" cy="332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10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4.bp.blogspot.com/-reONOuQQ_wg/Uh8WRxoHDxI/AAAAAAAAKDU/ob499rP9FC4/s1600/Descargar+Pack+Gratis+Wallpaper+Ni%C3%83%C2%B1os+peque%C3%83%C2%B1os+(115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4" y="11615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7772400" cy="2016224"/>
          </a:xfrm>
        </p:spPr>
        <p:txBody>
          <a:bodyPr>
            <a:noAutofit/>
          </a:bodyPr>
          <a:lstStyle/>
          <a:p>
            <a:r>
              <a:rPr lang="es-ES_tradnl" sz="4000" b="1" dirty="0" smtClean="0">
                <a:latin typeface="Berlin Sans FB" pitchFamily="34" charset="0"/>
              </a:rPr>
              <a:t>5.- Utiliza textos diversos en actividades guiadas o por iniciativa propia e identifica para que sirven. </a:t>
            </a:r>
            <a:endParaRPr lang="es-ES" sz="4000" b="1" dirty="0">
              <a:latin typeface="Berlin Sans FB" pitchFamily="34" charset="0"/>
            </a:endParaRPr>
          </a:p>
        </p:txBody>
      </p:sp>
      <p:pic>
        <p:nvPicPr>
          <p:cNvPr id="3078" name="Picture 6" descr="http://www.soloimagen.net/public/gifs/mickey-escribiendo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4061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53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25</Words>
  <Application>Microsoft Office PowerPoint</Application>
  <PresentationFormat>Presentación en pantalla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5.- Utiliza textos diversos en actividades guiadas o por iniciativa propia e identifica para que sirven.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5.- utiliza textos diversos</dc:title>
  <dc:creator>CCPA</dc:creator>
  <cp:lastModifiedBy>CCPA</cp:lastModifiedBy>
  <cp:revision>15</cp:revision>
  <dcterms:created xsi:type="dcterms:W3CDTF">2015-08-31T17:06:32Z</dcterms:created>
  <dcterms:modified xsi:type="dcterms:W3CDTF">2015-09-24T14:17:34Z</dcterms:modified>
</cp:coreProperties>
</file>