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1434" y="-13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6725C-AD18-4CA8-89F4-29349A25B660}" type="datetimeFigureOut">
              <a:rPr lang="es-ES" smtClean="0"/>
              <a:t>23/10/2015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4ADFE9-FBAD-4125-A5FF-949D12DCE63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580839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6725C-AD18-4CA8-89F4-29349A25B660}" type="datetimeFigureOut">
              <a:rPr lang="es-ES" smtClean="0"/>
              <a:t>23/10/2015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4ADFE9-FBAD-4125-A5FF-949D12DCE63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827333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6725C-AD18-4CA8-89F4-29349A25B660}" type="datetimeFigureOut">
              <a:rPr lang="es-ES" smtClean="0"/>
              <a:t>23/10/2015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4ADFE9-FBAD-4125-A5FF-949D12DCE63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505298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6725C-AD18-4CA8-89F4-29349A25B660}" type="datetimeFigureOut">
              <a:rPr lang="es-ES" smtClean="0"/>
              <a:t>23/10/2015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4ADFE9-FBAD-4125-A5FF-949D12DCE63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630504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6725C-AD18-4CA8-89F4-29349A25B660}" type="datetimeFigureOut">
              <a:rPr lang="es-ES" smtClean="0"/>
              <a:t>23/10/2015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4ADFE9-FBAD-4125-A5FF-949D12DCE63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768374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6725C-AD18-4CA8-89F4-29349A25B660}" type="datetimeFigureOut">
              <a:rPr lang="es-ES" smtClean="0"/>
              <a:t>23/10/2015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4ADFE9-FBAD-4125-A5FF-949D12DCE63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188498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6725C-AD18-4CA8-89F4-29349A25B660}" type="datetimeFigureOut">
              <a:rPr lang="es-ES" smtClean="0"/>
              <a:t>23/10/2015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4ADFE9-FBAD-4125-A5FF-949D12DCE63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604756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6725C-AD18-4CA8-89F4-29349A25B660}" type="datetimeFigureOut">
              <a:rPr lang="es-ES" smtClean="0"/>
              <a:t>23/10/2015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4ADFE9-FBAD-4125-A5FF-949D12DCE63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841449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6725C-AD18-4CA8-89F4-29349A25B660}" type="datetimeFigureOut">
              <a:rPr lang="es-ES" smtClean="0"/>
              <a:t>23/10/2015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4ADFE9-FBAD-4125-A5FF-949D12DCE63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797343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6725C-AD18-4CA8-89F4-29349A25B660}" type="datetimeFigureOut">
              <a:rPr lang="es-ES" smtClean="0"/>
              <a:t>23/10/2015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4ADFE9-FBAD-4125-A5FF-949D12DCE63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035272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6725C-AD18-4CA8-89F4-29349A25B660}" type="datetimeFigureOut">
              <a:rPr lang="es-ES" smtClean="0"/>
              <a:t>23/10/2015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4ADFE9-FBAD-4125-A5FF-949D12DCE63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529552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06725C-AD18-4CA8-89F4-29349A25B660}" type="datetimeFigureOut">
              <a:rPr lang="es-ES" smtClean="0"/>
              <a:t>23/10/2015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4ADFE9-FBAD-4125-A5FF-949D12DCE63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290027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7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gif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4.bp.blogspot.com/-r8uJeTepgGI/Tk5rQepNvmI/AAAAAAAAUM0/TPB6_evZxho/s1600/dibujoscoloreadosdepaisajes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2114" y="0"/>
            <a:ext cx="9196114" cy="69129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s://valeriaenep135.files.wordpress.com/2014/06/escuela-normal-de-educacic3b3n-preescolar-del-estado-de-coahuila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53641" y="209209"/>
            <a:ext cx="2304256" cy="1713422"/>
          </a:xfrm>
          <a:prstGeom prst="rect">
            <a:avLst/>
          </a:prstGeom>
          <a:noFill/>
          <a:scene3d>
            <a:camera prst="perspectiveHeroicExtremeRightFacing"/>
            <a:lightRig rig="threePt" dir="t"/>
          </a:scene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://4.bp.blogspot.com/-xKIxBZADYKs/UhPNkqrbfMI/AAAAAAAAE5k/PrrVLAg8BSE/s1600/despicable-me-575065-1680x1050-0.png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070" t="6397" r="13191"/>
          <a:stretch/>
        </p:blipFill>
        <p:spPr bwMode="auto">
          <a:xfrm>
            <a:off x="-1620689" y="5002250"/>
            <a:ext cx="1596145" cy="12663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 descr="http://1.bp.blogspot.com/-jDnFTDvoGmY/T3fG1Lh4tcI/AAAAAAAACaM/BXJ9JTKWtBo/s320/%C3%81rbol.gif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0072" y="1743843"/>
            <a:ext cx="3533156" cy="4997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056" y="4762461"/>
            <a:ext cx="1438275" cy="1858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5 CuadroTexto"/>
          <p:cNvSpPr txBox="1"/>
          <p:nvPr/>
        </p:nvSpPr>
        <p:spPr>
          <a:xfrm>
            <a:off x="-24544" y="1922631"/>
            <a:ext cx="44644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800" b="1" dirty="0" err="1" smtClean="0">
                <a:solidFill>
                  <a:schemeClr val="accent1">
                    <a:lumMod val="75000"/>
                  </a:schemeClr>
                </a:solidFill>
                <a:latin typeface="Kristen ITC" pitchFamily="66" charset="0"/>
              </a:rPr>
              <a:t>Samantha</a:t>
            </a:r>
            <a:r>
              <a:rPr lang="es-MX" sz="2800" b="1" dirty="0" smtClean="0">
                <a:solidFill>
                  <a:schemeClr val="accent1">
                    <a:lumMod val="75000"/>
                  </a:schemeClr>
                </a:solidFill>
                <a:latin typeface="Kristen ITC" pitchFamily="66" charset="0"/>
              </a:rPr>
              <a:t> Muñiz Reyna</a:t>
            </a:r>
            <a:endParaRPr lang="es-ES" sz="2800" b="1" dirty="0">
              <a:solidFill>
                <a:schemeClr val="accent1">
                  <a:lumMod val="75000"/>
                </a:schemeClr>
              </a:solidFill>
              <a:latin typeface="Kristen ITC" pitchFamily="66" charset="0"/>
            </a:endParaRPr>
          </a:p>
        </p:txBody>
      </p:sp>
      <p:pic>
        <p:nvPicPr>
          <p:cNvPr id="7" name="6 Imagen"/>
          <p:cNvPicPr>
            <a:picLocks noChangeAspect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547" t="7943" r="29308" b="74506"/>
          <a:stretch/>
        </p:blipFill>
        <p:spPr>
          <a:xfrm>
            <a:off x="2491892" y="530300"/>
            <a:ext cx="5456359" cy="891470"/>
          </a:xfrm>
          <a:prstGeom prst="rect">
            <a:avLst/>
          </a:prstGeom>
        </p:spPr>
      </p:pic>
      <p:pic>
        <p:nvPicPr>
          <p:cNvPr id="12" name="11 Imagen"/>
          <p:cNvPicPr>
            <a:picLocks noChangeAspect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5257" r="4684" b="49459"/>
          <a:stretch/>
        </p:blipFill>
        <p:spPr>
          <a:xfrm>
            <a:off x="1259633" y="0"/>
            <a:ext cx="7884367" cy="842839"/>
          </a:xfrm>
          <a:prstGeom prst="rect">
            <a:avLst/>
          </a:prstGeom>
        </p:spPr>
      </p:pic>
      <p:pic>
        <p:nvPicPr>
          <p:cNvPr id="13" name="12 Imagen"/>
          <p:cNvPicPr>
            <a:picLocks noChangeAspect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969" t="66018" r="2822" b="13840"/>
          <a:stretch/>
        </p:blipFill>
        <p:spPr>
          <a:xfrm>
            <a:off x="3419872" y="1232351"/>
            <a:ext cx="4020480" cy="6902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59268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934 0.01759 C 0.14931 0.00579 0.22222 0.01597 0.27118 0.01759 C 0.28941 0.02014 0.30399 0.02268 0.32292 0.02407 C 0.34167 0.02755 0.3592 0.02893 0.37795 0.03032 C 0.39514 0.03287 0.4125 0.03495 0.42986 0.03657 C 0.50816 0.03588 0.58889 0.0537 0.66476 0.03032 C 0.66128 0.0287 0.65677 0.02917 0.65417 0.02593 C 0.65295 0.02454 0.65764 0.0243 0.65937 0.02407 C 0.67083 0.02222 0.68246 0.02037 0.6941 0.01968 C 0.70729 0.01898 0.72049 0.01829 0.73368 0.01759 C 0.77031 0.01018 0.80903 0.00718 0.84618 0.00463 C 0.86059 0.00162 0.87448 -0.00139 0.88924 -0.00394 C 0.8934 0.01157 0.89028 -0.00718 0.88056 0.00463 C 0.87882 0.00694 0.88507 0.00671 0.8875 0.00694 C 0.90278 0.0081 0.91858 0.00833 0.9342 0.00903 C 0.93941 0.01042 0.94462 0.01157 0.94965 0.01319 C 0.95139 0.01389 0.95312 0.01435 0.95469 0.01551 C 0.9566 0.01643 0.95799 0.01898 0.9599 0.01968 C 0.96319 0.02106 0.96701 0.0213 0.97049 0.02176 C 0.98889 0.03634 1.01319 0.03704 1.0342 0.03889 C 1.0526 0.04444 1.02726 0.03704 1.06528 0.04305 C 1.07639 0.04491 1.0875 0.04838 1.09826 0.05162 C 1.12448 0.07338 1.15347 0.0713 1.18455 0.07292 C 1.21788 0.07708 1.24861 0.07731 1.28299 0.07731 " pathEditMode="relative" rAng="0" ptsTypes="fffffffffffffffffffffffA">
                                      <p:cBhvr>
                                        <p:cTn id="10" dur="50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9479" y="173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500"/>
                            </p:stCondLst>
                            <p:childTnLst>
                              <p:par>
                                <p:cTn id="1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http://caprisunminions.com/themes/minions2015/img/footer-dave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2160" y="3573016"/>
            <a:ext cx="2181225" cy="23431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4000" b="91600" l="8000" r="96267">
                        <a14:foregroundMark x1="45067" y1="22400" x2="45067" y2="22400"/>
                        <a14:foregroundMark x1="29067" y1="24200" x2="29067" y2="24200"/>
                        <a14:foregroundMark x1="32000" y1="26000" x2="32000" y2="26000"/>
                        <a14:foregroundMark x1="27733" y1="28200" x2="27733" y2="28200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1840" y="980728"/>
            <a:ext cx="2286000" cy="304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66462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117</TotalTime>
  <Words>3</Words>
  <Application>Microsoft Office PowerPoint</Application>
  <PresentationFormat>Presentación en pantalla (4:3)</PresentationFormat>
  <Paragraphs>1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3" baseType="lpstr">
      <vt:lpstr>Tema de Office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CCPA</dc:creator>
  <cp:lastModifiedBy>CCPA</cp:lastModifiedBy>
  <cp:revision>14</cp:revision>
  <dcterms:created xsi:type="dcterms:W3CDTF">2015-09-08T13:50:03Z</dcterms:created>
  <dcterms:modified xsi:type="dcterms:W3CDTF">2015-10-23T18:49:51Z</dcterms:modified>
</cp:coreProperties>
</file>