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08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73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5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83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84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47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1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73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52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95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725C-AD18-4CA8-89F4-29349A25B660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ADFE9-FBAD-4125-A5FF-949D12DCE6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00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r8uJeTepgGI/Tk5rQepNvmI/AAAAAAAAUM0/TPB6_evZxho/s1600/dibujoscoloreadosdepaisaj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114" y="0"/>
            <a:ext cx="9196114" cy="691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valeriaenep135.files.wordpress.com/2014/06/escuela-normal-de-educacic3b3n-preescolar-del-estado-de-coahuil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3641" y="209209"/>
            <a:ext cx="2304256" cy="1713422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4.bp.blogspot.com/-xKIxBZADYKs/UhPNkqrbfMI/AAAAAAAAE5k/PrrVLAg8BSE/s1600/despicable-me-575065-1680x1050-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0" t="6397" r="13191"/>
          <a:stretch/>
        </p:blipFill>
        <p:spPr bwMode="auto">
          <a:xfrm>
            <a:off x="-1620689" y="5002250"/>
            <a:ext cx="1596145" cy="126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1.bp.blogspot.com/-jDnFTDvoGmY/T3fG1Lh4tcI/AAAAAAAACaM/BXJ9JTKWtBo/s320/%C3%81rbol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43843"/>
            <a:ext cx="3533156" cy="49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2461"/>
            <a:ext cx="1438275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-24544" y="192263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err="1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Samantha</a:t>
            </a:r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 Muñiz Reyna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7" t="7943" r="29308" b="74506"/>
          <a:stretch/>
        </p:blipFill>
        <p:spPr>
          <a:xfrm>
            <a:off x="2491892" y="530300"/>
            <a:ext cx="5456359" cy="89147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57" r="4684" b="49459"/>
          <a:stretch/>
        </p:blipFill>
        <p:spPr>
          <a:xfrm>
            <a:off x="1259633" y="0"/>
            <a:ext cx="7884367" cy="842839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66018" r="2822" b="13840"/>
          <a:stretch/>
        </p:blipFill>
        <p:spPr>
          <a:xfrm>
            <a:off x="3419872" y="1232351"/>
            <a:ext cx="4020480" cy="69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0.01759 C 0.14931 0.00579 0.22222 0.01597 0.27118 0.01759 C 0.28941 0.02014 0.30399 0.02268 0.32292 0.02407 C 0.34167 0.02755 0.3592 0.02893 0.37795 0.03032 C 0.39514 0.03287 0.4125 0.03495 0.42986 0.03657 C 0.50816 0.03588 0.58889 0.0537 0.66476 0.03032 C 0.66128 0.0287 0.65677 0.02917 0.65417 0.02593 C 0.65295 0.02454 0.65764 0.0243 0.65937 0.02407 C 0.67083 0.02222 0.68246 0.02037 0.6941 0.01968 C 0.70729 0.01898 0.72049 0.01829 0.73368 0.01759 C 0.77031 0.01018 0.80903 0.00718 0.84618 0.00463 C 0.86059 0.00162 0.87448 -0.00139 0.88924 -0.00394 C 0.8934 0.01157 0.89028 -0.00718 0.88056 0.00463 C 0.87882 0.00694 0.88507 0.00671 0.8875 0.00694 C 0.90278 0.0081 0.91858 0.00833 0.9342 0.00903 C 0.93941 0.01042 0.94462 0.01157 0.94965 0.01319 C 0.95139 0.01389 0.95312 0.01435 0.95469 0.01551 C 0.9566 0.01643 0.95799 0.01898 0.9599 0.01968 C 0.96319 0.02106 0.96701 0.0213 0.97049 0.02176 C 0.98889 0.03634 1.01319 0.03704 1.0342 0.03889 C 1.0526 0.04444 1.02726 0.03704 1.06528 0.04305 C 1.07639 0.04491 1.0875 0.04838 1.09826 0.05162 C 1.12448 0.07338 1.15347 0.0713 1.18455 0.07292 C 1.21788 0.07708 1.24861 0.07731 1.28299 0.07731 " pathEditMode="relative" rAng="0" ptsTypes="fffffffffffffffffffffffA">
                                      <p:cBhvr>
                                        <p:cTn id="10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479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aprisunminions.com/themes/minions2015/img/footer-d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73016"/>
            <a:ext cx="21812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1600" l="8000" r="96267">
                        <a14:foregroundMark x1="45067" y1="22400" x2="45067" y2="22400"/>
                        <a14:foregroundMark x1="29067" y1="24200" x2="29067" y2="24200"/>
                        <a14:foregroundMark x1="32000" y1="26000" x2="32000" y2="26000"/>
                        <a14:foregroundMark x1="27733" y1="28200" x2="27733" y2="28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80728"/>
            <a:ext cx="2286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4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14</cp:revision>
  <dcterms:created xsi:type="dcterms:W3CDTF">2015-09-08T13:50:03Z</dcterms:created>
  <dcterms:modified xsi:type="dcterms:W3CDTF">2015-10-23T18:49:51Z</dcterms:modified>
</cp:coreProperties>
</file>