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94" y="-3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D7FC-E38B-4DDA-9B86-4BABC4812CB4}" type="datetimeFigureOut">
              <a:rPr lang="es-ES" smtClean="0"/>
              <a:t>15/10/2015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6941-B96B-457A-9315-C699A9B2B1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3103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D7FC-E38B-4DDA-9B86-4BABC4812CB4}" type="datetimeFigureOut">
              <a:rPr lang="es-ES" smtClean="0"/>
              <a:t>15/10/2015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6941-B96B-457A-9315-C699A9B2B1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3225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D7FC-E38B-4DDA-9B86-4BABC4812CB4}" type="datetimeFigureOut">
              <a:rPr lang="es-ES" smtClean="0"/>
              <a:t>15/10/2015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6941-B96B-457A-9315-C699A9B2B1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1839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D7FC-E38B-4DDA-9B86-4BABC4812CB4}" type="datetimeFigureOut">
              <a:rPr lang="es-ES" smtClean="0"/>
              <a:t>15/10/2015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6941-B96B-457A-9315-C699A9B2B1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6256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D7FC-E38B-4DDA-9B86-4BABC4812CB4}" type="datetimeFigureOut">
              <a:rPr lang="es-ES" smtClean="0"/>
              <a:t>15/10/2015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6941-B96B-457A-9315-C699A9B2B1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4903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D7FC-E38B-4DDA-9B86-4BABC4812CB4}" type="datetimeFigureOut">
              <a:rPr lang="es-ES" smtClean="0"/>
              <a:t>15/10/2015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6941-B96B-457A-9315-C699A9B2B1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5003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D7FC-E38B-4DDA-9B86-4BABC4812CB4}" type="datetimeFigureOut">
              <a:rPr lang="es-ES" smtClean="0"/>
              <a:t>15/10/2015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6941-B96B-457A-9315-C699A9B2B1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1273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D7FC-E38B-4DDA-9B86-4BABC4812CB4}" type="datetimeFigureOut">
              <a:rPr lang="es-ES" smtClean="0"/>
              <a:t>15/10/2015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6941-B96B-457A-9315-C699A9B2B1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7349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D7FC-E38B-4DDA-9B86-4BABC4812CB4}" type="datetimeFigureOut">
              <a:rPr lang="es-ES" smtClean="0"/>
              <a:t>15/10/2015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6941-B96B-457A-9315-C699A9B2B1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3820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D7FC-E38B-4DDA-9B86-4BABC4812CB4}" type="datetimeFigureOut">
              <a:rPr lang="es-ES" smtClean="0"/>
              <a:t>15/10/2015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6941-B96B-457A-9315-C699A9B2B1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5214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D7FC-E38B-4DDA-9B86-4BABC4812CB4}" type="datetimeFigureOut">
              <a:rPr lang="es-ES" smtClean="0"/>
              <a:t>15/10/2015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6941-B96B-457A-9315-C699A9B2B1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5808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4D7FC-E38B-4DDA-9B86-4BABC4812CB4}" type="datetimeFigureOut">
              <a:rPr lang="es-ES" smtClean="0"/>
              <a:t>15/10/2015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86941-B96B-457A-9315-C699A9B2B1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1544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0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9.gif"/><Relationship Id="rId5" Type="http://schemas.openxmlformats.org/officeDocument/2006/relationships/image" Target="../media/image4.png"/><Relationship Id="rId10" Type="http://schemas.openxmlformats.org/officeDocument/2006/relationships/image" Target="../media/image8.gif"/><Relationship Id="rId4" Type="http://schemas.openxmlformats.org/officeDocument/2006/relationships/image" Target="../media/image3.png"/><Relationship Id="rId9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3429000"/>
            <a:ext cx="6851104" cy="1210146"/>
          </a:xfrm>
        </p:spPr>
        <p:txBody>
          <a:bodyPr/>
          <a:lstStyle/>
          <a:p>
            <a:r>
              <a:rPr lang="es-MX" b="1" dirty="0" smtClean="0">
                <a:latin typeface="Paper-Mache" pitchFamily="2" charset="0"/>
                <a:ea typeface="AnotherNightOut" pitchFamily="2" charset="0"/>
              </a:rPr>
              <a:t>Las Secuencias</a:t>
            </a:r>
            <a:endParaRPr lang="es-ES" b="1" dirty="0">
              <a:latin typeface="Paper-Mache" pitchFamily="2" charset="0"/>
              <a:ea typeface="AnotherNightOut" pitchFamily="2" charset="0"/>
            </a:endParaRPr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698"/>
            <a:ext cx="9144000" cy="6858000"/>
          </a:xfrm>
        </p:spPr>
      </p:pic>
      <p:pic>
        <p:nvPicPr>
          <p:cNvPr id="1026" name="Picture 2" descr="http://187.160.244.18/sistema/Data/tareas/ENEP-00027/_Actividad/_has/00000000/7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1643475" cy="2016224"/>
          </a:xfrm>
          <a:prstGeom prst="rect">
            <a:avLst/>
          </a:prstGeom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48397">
            <a:off x="1582515" y="3444849"/>
            <a:ext cx="1149451" cy="1250252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618" y="2968654"/>
            <a:ext cx="1341366" cy="1640520"/>
          </a:xfrm>
          <a:prstGeom prst="rect">
            <a:avLst/>
          </a:prstGeom>
        </p:spPr>
      </p:pic>
      <p:pic>
        <p:nvPicPr>
          <p:cNvPr id="10" name="9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3665" y="1825940"/>
            <a:ext cx="2094064" cy="3259244"/>
          </a:xfrm>
          <a:prstGeom prst="rect">
            <a:avLst/>
          </a:prstGeom>
        </p:spPr>
      </p:pic>
      <p:pic>
        <p:nvPicPr>
          <p:cNvPr id="12" name="11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035" y="432538"/>
            <a:ext cx="6984776" cy="4176636"/>
          </a:xfrm>
          <a:prstGeom prst="rect">
            <a:avLst/>
          </a:prstGeom>
        </p:spPr>
      </p:pic>
      <p:pic>
        <p:nvPicPr>
          <p:cNvPr id="13" name="12 Imagen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6606" y="4792190"/>
            <a:ext cx="6819216" cy="1769640"/>
          </a:xfrm>
          <a:prstGeom prst="rect">
            <a:avLst/>
          </a:prstGeom>
        </p:spPr>
      </p:pic>
      <p:pic>
        <p:nvPicPr>
          <p:cNvPr id="4" name="3 Imagen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70308">
            <a:off x="6177270" y="2678782"/>
            <a:ext cx="1673635" cy="2086466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3077" y="6165304"/>
            <a:ext cx="2457450" cy="619125"/>
          </a:xfrm>
          <a:prstGeom prst="rect">
            <a:avLst/>
          </a:prstGeom>
        </p:spPr>
      </p:pic>
      <p:pic>
        <p:nvPicPr>
          <p:cNvPr id="15" name="14 Imagen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165304"/>
            <a:ext cx="3124200" cy="51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803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FF3399"/>
                </a:solidFill>
                <a:latin typeface="Berlin Sans FB Demi" pitchFamily="34" charset="0"/>
              </a:rPr>
              <a:t>14 Identifica regularidades en una secuencia , a partir de criterios de repetición, crecimiento y ordenamiento </a:t>
            </a:r>
            <a:endParaRPr lang="es-ES" dirty="0">
              <a:solidFill>
                <a:srgbClr val="FF3399"/>
              </a:solidFill>
              <a:latin typeface="Berlin Sans FB Demi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>
                <a:solidFill>
                  <a:srgbClr val="00B050"/>
                </a:solidFill>
                <a:latin typeface="Berlin Sans FB" pitchFamily="34" charset="0"/>
              </a:rPr>
              <a:t>Anticipa lo que sigue en patrones e identifica elementos faltantes en ellos, ya sean de tipo cualitativo o </a:t>
            </a:r>
          </a:p>
          <a:p>
            <a:r>
              <a:rPr lang="es-ES" dirty="0" smtClean="0">
                <a:solidFill>
                  <a:srgbClr val="00B050"/>
                </a:solidFill>
                <a:latin typeface="Berlin Sans FB" pitchFamily="34" charset="0"/>
              </a:rPr>
              <a:t>cuantitativo. </a:t>
            </a:r>
          </a:p>
          <a:p>
            <a:endParaRPr lang="es-ES" dirty="0"/>
          </a:p>
        </p:txBody>
      </p:sp>
      <p:pic>
        <p:nvPicPr>
          <p:cNvPr id="1026" name="Imagen 126" descr="Descripción: http://www.redsocialdemaestros.com/sistema/imagenes/wiki/bullet3espacio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05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249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40</Words>
  <Application>Microsoft Office PowerPoint</Application>
  <PresentationFormat>Presentación en pantalla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Las Secuencias</vt:lpstr>
      <vt:lpstr>14 Identifica regularidades en una secuencia , a partir de criterios de repetición, crecimiento y ordenamiento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 Conoce diversos portadores de texto e identifica para qué sirven.</dc:title>
  <dc:creator>CCPA</dc:creator>
  <cp:lastModifiedBy>CCPA</cp:lastModifiedBy>
  <cp:revision>16</cp:revision>
  <dcterms:created xsi:type="dcterms:W3CDTF">2015-08-31T16:56:27Z</dcterms:created>
  <dcterms:modified xsi:type="dcterms:W3CDTF">2015-10-15T14:18:08Z</dcterms:modified>
</cp:coreProperties>
</file>