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5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39347-4BAF-4A95-8565-E66080C6CBCF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0272-CFF7-48B8-A67D-3A69776FD9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91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10272-CFF7-48B8-A67D-3A69776FD91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32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97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23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5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05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63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78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03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3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0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64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238B0-9166-4C64-BB75-5DCB1597E3A9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CCF6-21CC-479E-8508-62B3B013F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gif"/><Relationship Id="rId1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5.gif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201.159.101.62/sistem/bibdig/r.asp?e=-&amp;di=diccionariocompartido&amp;c=0&amp;p=-&amp;b=EXPLORACI%D3N%20Y%20CONOCIMIENTO%20DEL%20MUND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DocenciaIntercolegia\Desktop\Sin título-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56" b="91667" l="26042" r="5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50000" r="52386" b="12273"/>
          <a:stretch/>
        </p:blipFill>
        <p:spPr bwMode="auto">
          <a:xfrm>
            <a:off x="-2268760" y="3721610"/>
            <a:ext cx="141993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ocenciaIntercolegia\Desktop\Sin título-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32" t="44091" r="13876" b="11726"/>
          <a:stretch/>
        </p:blipFill>
        <p:spPr bwMode="auto">
          <a:xfrm>
            <a:off x="10529761" y="3510534"/>
            <a:ext cx="151578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0" b="100000" l="0" r="10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5" y="5310534"/>
            <a:ext cx="1308374" cy="156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47664" y="6453336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dirty="0" smtClean="0">
                <a:solidFill>
                  <a:srgbClr val="FF0000"/>
                </a:solidFill>
                <a:latin typeface="Segoe Print" pitchFamily="2" charset="0"/>
              </a:rPr>
              <a:t>Cecilia Huerta                        </a:t>
            </a:r>
            <a:r>
              <a:rPr lang="es-MX" sz="240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Enero 2016</a:t>
            </a:r>
            <a:endParaRPr lang="es-ES" sz="24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7" name="Picture 3" descr="C:\Users\DocenciaIntercolegia\Documents\Sin título-1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873646"/>
            <a:ext cx="43243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ocuments\63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35" y="4112079"/>
            <a:ext cx="1609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ocuments\Sin título-3 copia.gif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55" b="46628"/>
          <a:stretch/>
        </p:blipFill>
        <p:spPr bwMode="auto">
          <a:xfrm>
            <a:off x="-13205" y="-27384"/>
            <a:ext cx="2280949" cy="36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00" b="100000" l="2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198">
            <a:off x="6913458" y="-14158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1" r="9294" b="50000"/>
          <a:stretch/>
        </p:blipFill>
        <p:spPr>
          <a:xfrm>
            <a:off x="-684584" y="-399547"/>
            <a:ext cx="8496944" cy="316835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02635" y="6093295"/>
            <a:ext cx="36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rush Script MT" pitchFamily="66" charset="0"/>
              </a:rPr>
              <a:t>Normal de Preescolar</a:t>
            </a:r>
            <a:endParaRPr lang="es-ES" sz="24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tu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7 0.02917 C 0.18403 0.02408 0.18073 0.02338 0.22049 0.02917 C 0.23056 0.03056 0.23993 0.03635 0.25 0.0382 C 0.27066 0.04746 0.29914 0.06366 0.32049 0.06551 C 0.33177 0.06644 0.34323 0.06713 0.35452 0.06852 C 0.36059 0.06922 0.36667 0.0706 0.37275 0.07153 C 0.38646 0.07361 0.41372 0.07778 0.41372 0.07778 C 0.42379 0.08125 0.43264 0.08449 0.44323 0.08681 C 0.45608 0.09838 0.47344 0.10301 0.48872 0.10787 C 0.5 0.10602 0.52969 0.10787 0.53646 0.09885 " pathEditMode="relative" ptsTypes="fffffffffA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0.03541 C -0.08142 0.0618 -0.09184 0.07245 -0.11164 0.07777 C -0.11632 0.09583 -0.12205 0.08611 -0.13438 0.10208 C -0.14393 0.11435 -0.15139 0.11921 -0.16407 0.12338 C -0.16632 0.12731 -0.16789 0.13217 -0.17084 0.13541 C -0.17275 0.1375 -0.17553 0.1368 -0.17761 0.13842 C -0.1908 0.14838 -0.19966 0.15949 -0.21407 0.16574 C -0.21632 0.16782 -0.21841 0.17037 -0.22084 0.17175 C -0.22362 0.17338 -0.22726 0.17245 -0.22987 0.17476 C -0.23351 0.17777 -0.23594 0.18287 -0.23907 0.18703 C -0.24237 0.19143 -0.25261 0.19305 -0.25261 0.19328 C -0.2724 0.21944 -0.31337 0.23125 -0.34132 0.23541 C -0.35191 0.23888 -0.36285 0.23958 -0.3731 0.24444 C -0.37535 0.2456 -0.37761 0.24699 -0.37987 0.24768 C -0.38369 0.24907 -0.39132 0.25069 -0.39132 0.25092 L -0.38664 0.22939 L -0.38212 0.25069 " pathEditMode="relative" rAng="0" ptsTypes="ffffffffffffffA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076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3.7037E-6 C 0.00816 0.02106 0.00209 0.04953 0.03351 0.0574 C 0.03629 0.06041 0.03785 0.06435 0.0415 0.06666 C 0.04479 0.06875 0.05 0.06805 0.05365 0.06967 C 0.06632 0.075 0.07761 0.08171 0.08959 0.08773 C 0.09601 0.09097 0.10139 0.09514 0.10573 0.1 C 0.10851 0.10301 0.11007 0.10671 0.11372 0.10902 C 0.12049 0.11342 0.13334 0.11597 0.14184 0.11805 C 0.16389 0.12916 0.14497 0.11782 0.16181 0.13333 C 0.16545 0.13657 0.17379 0.14236 0.17379 0.14259 " pathEditMode="relative" rAng="0" ptsTypes="fffffffffA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713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51 -0.21204 C 0.24219 -0.20671 0.23403 -0.19838 0.22274 -0.19097 C 0.20729 -0.18079 0.19132 -0.17083 0.175 -0.16366 C 0.16215 -0.15116 0.1533 -0.14005 0.13854 -0.13032 C 0.13021 -0.11921 0.12031 -0.10509 0.10903 -0.1 C 0.10243 -0.0912 0.09444 -0.08194 0.08628 -0.07569 C 0.07066 -0.06366 0.08871 -0.08333 0.07274 -0.06667 C 0.06302 -0.05648 0.0526 -0.04444 0.0408 -0.03935 C 0.0224 -0.00671 0.04722 -0.04514 0.02274 -0.02431 C 0.01736 -0.01968 0.01528 -0.0081 0.00903 -0.00602 C -0.0007 -0.00278 -3.88889E-6 -0.00718 -3.88889E-6 3.7037E-6 " pathEditMode="relative" ptsTypes="ffffffffff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867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Campo formativo : </a:t>
            </a:r>
            <a:r>
              <a:rPr lang="es-ES" b="1" dirty="0" smtClean="0">
                <a:solidFill>
                  <a:srgbClr val="000000"/>
                </a:solidFill>
                <a:effectLst/>
                <a:latin typeface="Geneva"/>
                <a:hlinkClick r:id="rId2"/>
              </a:rPr>
              <a:t>EXPLORACIÓN Y CONOCIMIENTO DEL MUNDO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1152128"/>
          </a:xfrm>
        </p:spPr>
        <p:txBody>
          <a:bodyPr/>
          <a:lstStyle/>
          <a:p>
            <a:r>
              <a:rPr lang="es-MX" dirty="0" smtClean="0"/>
              <a:t>Aspecto </a:t>
            </a:r>
            <a:r>
              <a:rPr lang="es-ES" b="1" dirty="0" smtClean="0">
                <a:solidFill>
                  <a:srgbClr val="000000"/>
                </a:solidFill>
                <a:effectLst/>
                <a:latin typeface="Geneva"/>
              </a:rPr>
              <a:t>CULTURA Y VIDA SOCIAL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2492896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Competencia: </a:t>
            </a:r>
            <a:r>
              <a:rPr lang="es-ES" dirty="0"/>
              <a:t>Distingue algunas expresiones de la cultura propia y de otras, y muestra respeto hacia la diversidad.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9552" y="3429000"/>
            <a:ext cx="85689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MX" sz="2000" b="1" dirty="0" smtClean="0"/>
              <a:t>Aprendizajes esperados:  </a:t>
            </a:r>
          </a:p>
          <a:p>
            <a:pPr fontAlgn="ctr"/>
            <a:r>
              <a:rPr lang="es-ES" sz="1600" dirty="0" smtClean="0"/>
              <a:t>Comparte </a:t>
            </a:r>
            <a:r>
              <a:rPr lang="es-ES" sz="1600" dirty="0"/>
              <a:t>lo que sabe acerca de sus costumbres familiares y las de su comunidad.</a:t>
            </a:r>
          </a:p>
          <a:p>
            <a:pPr fontAlgn="ctr"/>
            <a:r>
              <a:rPr lang="es-ES" sz="1600" dirty="0"/>
              <a:t>Identifica semejanzas y diferencias entre su cultura familiar y la de sus compañeros (roles familiares, formas de vida, expresiones lingüísticas, festejos, conmemoraciones).</a:t>
            </a:r>
          </a:p>
          <a:p>
            <a:pPr fontAlgn="ctr"/>
            <a:r>
              <a:rPr lang="es-ES" sz="1600" dirty="0"/>
              <a:t>Reconoce objetos cotidianos, como utensilios, transporte y vestimenta que se utilizan en distintas comunidades para satisfacer necesidades semejantes.</a:t>
            </a:r>
          </a:p>
          <a:p>
            <a:pPr fontAlgn="ctr"/>
            <a:r>
              <a:rPr lang="es-ES" sz="1600" dirty="0"/>
              <a:t>Participa en eventos culturales, conmemoraciones cívicas y festividades nacionales y de su comunidad, y sabe por qué se hacen.</a:t>
            </a:r>
          </a:p>
          <a:p>
            <a:pPr fontAlgn="ctr"/>
            <a:r>
              <a:rPr lang="es-ES" sz="1600" dirty="0"/>
              <a:t>Se forma una idea sencilla, mediante relatos, testimonios orales o gráficos y objetos de museos, de qué significan y a qué se refieren las conmemoraciones de fechas históricas.</a:t>
            </a:r>
          </a:p>
          <a:p>
            <a:pPr fontAlgn="ctr"/>
            <a:r>
              <a:rPr lang="es-ES" sz="1600" dirty="0"/>
              <a:t>Respeta los símbolos patrios.</a:t>
            </a:r>
          </a:p>
          <a:p>
            <a:pPr fontAlgn="ctr"/>
            <a:r>
              <a:rPr lang="es-ES" sz="1600" dirty="0"/>
              <a:t>Reconoce que pertenece a grupos sociales de familia, escuela, amigos y comunidad.</a:t>
            </a:r>
          </a:p>
          <a:p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8530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182</Words>
  <Application>Microsoft Office PowerPoint</Application>
  <PresentationFormat>Presentación en pantalla (4:3)</PresentationFormat>
  <Paragraphs>14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Campo formativo : EXPLORACIÓN Y CONOCIMIENTO DEL MUNDO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 formativo : EXPLORACIÓN Y CONOCIMIENTO DEL MUNDO</dc:title>
  <dc:creator>CCPA</dc:creator>
  <cp:lastModifiedBy>CCPA</cp:lastModifiedBy>
  <cp:revision>20</cp:revision>
  <dcterms:created xsi:type="dcterms:W3CDTF">2015-09-02T17:11:04Z</dcterms:created>
  <dcterms:modified xsi:type="dcterms:W3CDTF">2015-10-28T18:33:10Z</dcterms:modified>
</cp:coreProperties>
</file>