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50D6-301C-4BC1-B92A-C33DB04D2667}" type="datetimeFigureOut">
              <a:rPr lang="es-MX" smtClean="0"/>
              <a:t>22/09/2015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CD7DA-F4D0-476A-9187-8DC7BE34E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4355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50D6-301C-4BC1-B92A-C33DB04D2667}" type="datetimeFigureOut">
              <a:rPr lang="es-MX" smtClean="0"/>
              <a:t>22/09/2015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CD7DA-F4D0-476A-9187-8DC7BE34E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382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50D6-301C-4BC1-B92A-C33DB04D2667}" type="datetimeFigureOut">
              <a:rPr lang="es-MX" smtClean="0"/>
              <a:t>22/09/2015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CD7DA-F4D0-476A-9187-8DC7BE34E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737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50D6-301C-4BC1-B92A-C33DB04D2667}" type="datetimeFigureOut">
              <a:rPr lang="es-MX" smtClean="0"/>
              <a:t>22/09/2015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CD7DA-F4D0-476A-9187-8DC7BE34E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3810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50D6-301C-4BC1-B92A-C33DB04D2667}" type="datetimeFigureOut">
              <a:rPr lang="es-MX" smtClean="0"/>
              <a:t>22/09/2015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CD7DA-F4D0-476A-9187-8DC7BE34E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1846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50D6-301C-4BC1-B92A-C33DB04D2667}" type="datetimeFigureOut">
              <a:rPr lang="es-MX" smtClean="0"/>
              <a:t>22/09/2015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CD7DA-F4D0-476A-9187-8DC7BE34E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5287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50D6-301C-4BC1-B92A-C33DB04D2667}" type="datetimeFigureOut">
              <a:rPr lang="es-MX" smtClean="0"/>
              <a:t>22/09/2015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CD7DA-F4D0-476A-9187-8DC7BE34E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931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50D6-301C-4BC1-B92A-C33DB04D2667}" type="datetimeFigureOut">
              <a:rPr lang="es-MX" smtClean="0"/>
              <a:t>22/09/2015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CD7DA-F4D0-476A-9187-8DC7BE34E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7593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50D6-301C-4BC1-B92A-C33DB04D2667}" type="datetimeFigureOut">
              <a:rPr lang="es-MX" smtClean="0"/>
              <a:t>22/09/2015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CD7DA-F4D0-476A-9187-8DC7BE34E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7797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50D6-301C-4BC1-B92A-C33DB04D2667}" type="datetimeFigureOut">
              <a:rPr lang="es-MX" smtClean="0"/>
              <a:t>22/09/2015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CD7DA-F4D0-476A-9187-8DC7BE34E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7358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50D6-301C-4BC1-B92A-C33DB04D2667}" type="datetimeFigureOut">
              <a:rPr lang="es-MX" smtClean="0"/>
              <a:t>22/09/2015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CD7DA-F4D0-476A-9187-8DC7BE34E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571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450D6-301C-4BC1-B92A-C33DB04D2667}" type="datetimeFigureOut">
              <a:rPr lang="es-MX" smtClean="0"/>
              <a:t>22/09/2015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CD7DA-F4D0-476A-9187-8DC7BE34EA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1612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" t="3770" r="14886" b="6250"/>
          <a:stretch/>
        </p:blipFill>
        <p:spPr bwMode="auto">
          <a:xfrm>
            <a:off x="-28760" y="19405"/>
            <a:ext cx="9172759" cy="6582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63948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DC</dc:creator>
  <cp:lastModifiedBy>DC</cp:lastModifiedBy>
  <cp:revision>1</cp:revision>
  <dcterms:created xsi:type="dcterms:W3CDTF">2015-09-23T01:09:37Z</dcterms:created>
  <dcterms:modified xsi:type="dcterms:W3CDTF">2015-09-23T01:10:25Z</dcterms:modified>
</cp:coreProperties>
</file>