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55B8-7C8D-4A6A-A73F-AB87B20B1CE2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B661E-D08D-40B2-86EF-FAF9B7958F5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18" y="332656"/>
            <a:ext cx="8968378" cy="6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103" y="764704"/>
            <a:ext cx="8961401" cy="503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giiNaa aaLejAndRaa</dc:creator>
  <cp:lastModifiedBy>giiNaa aaLejAndRaa</cp:lastModifiedBy>
  <cp:revision>1</cp:revision>
  <dcterms:created xsi:type="dcterms:W3CDTF">2015-09-26T02:16:24Z</dcterms:created>
  <dcterms:modified xsi:type="dcterms:W3CDTF">2015-09-26T02:51:41Z</dcterms:modified>
</cp:coreProperties>
</file>