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E1B"/>
    <a:srgbClr val="CC0099"/>
    <a:srgbClr val="3333CC"/>
    <a:srgbClr val="00C400"/>
    <a:srgbClr val="00CC00"/>
    <a:srgbClr val="F0720A"/>
    <a:srgbClr val="FF0066"/>
    <a:srgbClr val="F5A1D9"/>
    <a:srgbClr val="F282CD"/>
    <a:srgbClr val="F070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5800-4A5F-4926-AE4C-75E8E36EC9BB}" type="datetimeFigureOut">
              <a:rPr lang="es-ES" smtClean="0"/>
              <a:t>27/08/2015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D924-65B6-436E-8C43-04336DA54B4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5800-4A5F-4926-AE4C-75E8E36EC9BB}" type="datetimeFigureOut">
              <a:rPr lang="es-ES" smtClean="0"/>
              <a:t>27/08/2015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D924-65B6-436E-8C43-04336DA54B4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5800-4A5F-4926-AE4C-75E8E36EC9BB}" type="datetimeFigureOut">
              <a:rPr lang="es-ES" smtClean="0"/>
              <a:t>27/08/2015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D924-65B6-436E-8C43-04336DA54B4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5800-4A5F-4926-AE4C-75E8E36EC9BB}" type="datetimeFigureOut">
              <a:rPr lang="es-ES" smtClean="0"/>
              <a:t>27/08/2015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D924-65B6-436E-8C43-04336DA54B4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5800-4A5F-4926-AE4C-75E8E36EC9BB}" type="datetimeFigureOut">
              <a:rPr lang="es-ES" smtClean="0"/>
              <a:t>27/08/2015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D924-65B6-436E-8C43-04336DA54B4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5800-4A5F-4926-AE4C-75E8E36EC9BB}" type="datetimeFigureOut">
              <a:rPr lang="es-ES" smtClean="0"/>
              <a:t>27/08/2015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D924-65B6-436E-8C43-04336DA54B4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5800-4A5F-4926-AE4C-75E8E36EC9BB}" type="datetimeFigureOut">
              <a:rPr lang="es-ES" smtClean="0"/>
              <a:t>27/08/2015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D924-65B6-436E-8C43-04336DA54B4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5800-4A5F-4926-AE4C-75E8E36EC9BB}" type="datetimeFigureOut">
              <a:rPr lang="es-ES" smtClean="0"/>
              <a:t>27/08/2015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D924-65B6-436E-8C43-04336DA54B4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5800-4A5F-4926-AE4C-75E8E36EC9BB}" type="datetimeFigureOut">
              <a:rPr lang="es-ES" smtClean="0"/>
              <a:t>27/08/2015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D924-65B6-436E-8C43-04336DA54B4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5800-4A5F-4926-AE4C-75E8E36EC9BB}" type="datetimeFigureOut">
              <a:rPr lang="es-ES" smtClean="0"/>
              <a:t>27/08/2015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D924-65B6-436E-8C43-04336DA54B4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5800-4A5F-4926-AE4C-75E8E36EC9BB}" type="datetimeFigureOut">
              <a:rPr lang="es-ES" smtClean="0"/>
              <a:t>27/08/2015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D924-65B6-436E-8C43-04336DA54B4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65800-4A5F-4926-AE4C-75E8E36EC9BB}" type="datetimeFigureOut">
              <a:rPr lang="es-ES" smtClean="0"/>
              <a:t>27/08/2015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ED924-65B6-436E-8C43-04336DA54B44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Image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142976" y="1428736"/>
            <a:ext cx="664373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rgbClr val="CC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ligator Soap" pitchFamily="2" charset="0"/>
              </a:rPr>
              <a:t>EL SUJETO Y SU FORMACION </a:t>
            </a:r>
          </a:p>
          <a:p>
            <a:pPr algn="ctr"/>
            <a:r>
              <a:rPr lang="es-MX" sz="4800" dirty="0" smtClean="0">
                <a:solidFill>
                  <a:srgbClr val="CC0099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ligator Soap" pitchFamily="2" charset="0"/>
              </a:rPr>
              <a:t>PROFESIONAL COMO DOCENTE</a:t>
            </a:r>
            <a:endParaRPr lang="es-ES" sz="4800" dirty="0">
              <a:solidFill>
                <a:srgbClr val="CC0099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lligator Soap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928794" y="4857760"/>
            <a:ext cx="333456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MX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World Colors" pitchFamily="66" charset="0"/>
              </a:rPr>
              <a:t>A</a:t>
            </a:r>
            <a:r>
              <a:rPr lang="es-MX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World Colors" pitchFamily="66" charset="0"/>
              </a:rPr>
              <a:t>dios</a:t>
            </a:r>
            <a:r>
              <a:rPr lang="es-MX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World Colors" pitchFamily="66" charset="0"/>
              </a:rPr>
              <a:t>! </a:t>
            </a:r>
            <a:endParaRPr lang="es-E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World Colors" pitchFamily="66" charset="0"/>
            </a:endParaRPr>
          </a:p>
        </p:txBody>
      </p:sp>
      <p:pic>
        <p:nvPicPr>
          <p:cNvPr id="2050" name="Picture 2" descr="C:\Documents and Settings\Pc\Configuración local\Archivos temporales de Internet\Content.IE5\R5S0Z12G\gracias pizarron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14422"/>
            <a:ext cx="3238500" cy="30765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6" name="5 Imagen" descr="DSC_0341.png"/>
          <p:cNvPicPr>
            <a:picLocks noChangeAspect="1"/>
          </p:cNvPicPr>
          <p:nvPr/>
        </p:nvPicPr>
        <p:blipFill>
          <a:blip r:embed="rId3" cstate="print"/>
          <a:srcRect l="4719" t="13542" r="10355"/>
          <a:stretch>
            <a:fillRect/>
          </a:stretch>
        </p:blipFill>
        <p:spPr>
          <a:xfrm>
            <a:off x="285720" y="571480"/>
            <a:ext cx="3857620" cy="592930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 rot="1021497">
            <a:off x="4841544" y="815084"/>
            <a:ext cx="2620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 smtClean="0">
                <a:solidFill>
                  <a:srgbClr val="CC0099"/>
                </a:solidFill>
                <a:latin typeface="geometric" pitchFamily="2" charset="0"/>
              </a:rPr>
              <a:t>¡Hola !</a:t>
            </a:r>
            <a:endParaRPr lang="es-ES" sz="6000" dirty="0">
              <a:solidFill>
                <a:srgbClr val="CC0099"/>
              </a:solidFill>
              <a:latin typeface="geometric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 rot="21010848">
            <a:off x="4572000" y="2428868"/>
            <a:ext cx="371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3333CC"/>
                </a:solidFill>
                <a:latin typeface="king cooL KC" pitchFamily="2" charset="0"/>
              </a:rPr>
              <a:t>Yo soy </a:t>
            </a:r>
            <a:r>
              <a:rPr lang="es-MX" sz="2800" dirty="0" smtClean="0">
                <a:solidFill>
                  <a:srgbClr val="3333CC"/>
                </a:solidFill>
                <a:latin typeface="king cooL KC" pitchFamily="2" charset="0"/>
              </a:rPr>
              <a:t>Lilian</a:t>
            </a:r>
            <a:r>
              <a:rPr lang="es-MX" sz="2800" dirty="0" smtClean="0">
                <a:solidFill>
                  <a:srgbClr val="3333CC"/>
                </a:solidFill>
                <a:latin typeface="king cooL KC" pitchFamily="2" charset="0"/>
              </a:rPr>
              <a:t>, tengo 23 a</a:t>
            </a:r>
            <a:r>
              <a:rPr lang="es-MX" sz="2800" dirty="0" smtClean="0">
                <a:solidFill>
                  <a:srgbClr val="3333CC"/>
                </a:solidFill>
                <a:latin typeface="+mj-lt"/>
              </a:rPr>
              <a:t>ñ</a:t>
            </a:r>
            <a:r>
              <a:rPr lang="es-MX" sz="2800" dirty="0" smtClean="0">
                <a:solidFill>
                  <a:srgbClr val="3333CC"/>
                </a:solidFill>
                <a:latin typeface="king cooL KC" pitchFamily="2" charset="0"/>
              </a:rPr>
              <a:t>os y ahora voy a contarte un poco </a:t>
            </a:r>
          </a:p>
          <a:p>
            <a:r>
              <a:rPr lang="es-MX" sz="2800" dirty="0">
                <a:solidFill>
                  <a:srgbClr val="3333CC"/>
                </a:solidFill>
                <a:latin typeface="king cooL KC" pitchFamily="2" charset="0"/>
              </a:rPr>
              <a:t>d</a:t>
            </a:r>
            <a:r>
              <a:rPr lang="es-MX" sz="2800" dirty="0" smtClean="0">
                <a:solidFill>
                  <a:srgbClr val="3333CC"/>
                </a:solidFill>
                <a:latin typeface="king cooL KC" pitchFamily="2" charset="0"/>
              </a:rPr>
              <a:t>e el porqu</a:t>
            </a:r>
            <a:r>
              <a:rPr lang="es-MX" sz="2800" dirty="0" smtClean="0">
                <a:solidFill>
                  <a:srgbClr val="3333CC"/>
                </a:solidFill>
                <a:latin typeface="+mj-lt"/>
              </a:rPr>
              <a:t>é</a:t>
            </a:r>
            <a:r>
              <a:rPr lang="es-MX" sz="2800" dirty="0" smtClean="0">
                <a:solidFill>
                  <a:srgbClr val="3333CC"/>
                </a:solidFill>
                <a:latin typeface="king cooL KC" pitchFamily="2" charset="0"/>
              </a:rPr>
              <a:t> decid</a:t>
            </a:r>
            <a:r>
              <a:rPr lang="es-MX" sz="2800" dirty="0" smtClean="0">
                <a:solidFill>
                  <a:srgbClr val="3333CC"/>
                </a:solidFill>
                <a:latin typeface="+mj-lt"/>
              </a:rPr>
              <a:t>í</a:t>
            </a:r>
            <a:r>
              <a:rPr lang="es-MX" sz="2800" dirty="0" smtClean="0">
                <a:solidFill>
                  <a:srgbClr val="3333CC"/>
                </a:solidFill>
                <a:latin typeface="king cooL KC" pitchFamily="2" charset="0"/>
              </a:rPr>
              <a:t> estudiar </a:t>
            </a:r>
          </a:p>
          <a:p>
            <a:r>
              <a:rPr lang="es-MX" sz="2800" dirty="0" smtClean="0">
                <a:solidFill>
                  <a:srgbClr val="3333CC"/>
                </a:solidFill>
                <a:latin typeface="king cooL KC" pitchFamily="2" charset="0"/>
              </a:rPr>
              <a:t>Educaci</a:t>
            </a:r>
            <a:r>
              <a:rPr lang="es-MX" sz="2800" dirty="0" smtClean="0">
                <a:solidFill>
                  <a:srgbClr val="3333CC"/>
                </a:solidFill>
                <a:latin typeface="+mj-lt"/>
              </a:rPr>
              <a:t>ó</a:t>
            </a:r>
            <a:r>
              <a:rPr lang="es-MX" sz="2800" dirty="0" smtClean="0">
                <a:solidFill>
                  <a:srgbClr val="3333CC"/>
                </a:solidFill>
                <a:latin typeface="king cooL KC" pitchFamily="2" charset="0"/>
              </a:rPr>
              <a:t>n preescolar  </a:t>
            </a:r>
            <a:r>
              <a:rPr lang="es-MX" dirty="0" smtClean="0">
                <a:solidFill>
                  <a:srgbClr val="3333CC"/>
                </a:solidFill>
                <a:latin typeface="king cooL KC" pitchFamily="2" charset="0"/>
              </a:rPr>
              <a:t>…</a:t>
            </a:r>
            <a:endParaRPr lang="es-ES" dirty="0">
              <a:solidFill>
                <a:srgbClr val="3333CC"/>
              </a:solidFill>
              <a:latin typeface="king cooL KC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 rot="20761037">
            <a:off x="571472" y="642918"/>
            <a:ext cx="3163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solidFill>
                  <a:srgbClr val="7030A0"/>
                </a:solidFill>
                <a:latin typeface="MindPlay" pitchFamily="2" charset="0"/>
              </a:rPr>
              <a:t>Primero...… </a:t>
            </a:r>
            <a:endParaRPr lang="es-ES" sz="4800" dirty="0">
              <a:solidFill>
                <a:srgbClr val="7030A0"/>
              </a:solidFill>
              <a:latin typeface="MindPlay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 rot="688041">
            <a:off x="243679" y="3246883"/>
            <a:ext cx="63049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rgbClr val="00B050"/>
                </a:solidFill>
                <a:latin typeface="MindPlay" pitchFamily="2" charset="0"/>
              </a:rPr>
              <a:t>Decid</a:t>
            </a:r>
            <a:r>
              <a:rPr lang="es-MX" sz="2400" dirty="0" smtClean="0">
                <a:solidFill>
                  <a:srgbClr val="00B050"/>
                </a:solidFill>
                <a:latin typeface="+mj-lt"/>
              </a:rPr>
              <a:t>í</a:t>
            </a:r>
            <a:r>
              <a:rPr lang="es-MX" sz="2400" dirty="0" smtClean="0">
                <a:solidFill>
                  <a:srgbClr val="00B050"/>
                </a:solidFill>
                <a:latin typeface="MindPlay" pitchFamily="2" charset="0"/>
              </a:rPr>
              <a:t> ser maestra de preescolar porque </a:t>
            </a:r>
          </a:p>
          <a:p>
            <a:r>
              <a:rPr lang="es-MX" sz="2400" dirty="0" smtClean="0">
                <a:solidFill>
                  <a:srgbClr val="00B050"/>
                </a:solidFill>
                <a:latin typeface="MindPlay" pitchFamily="2" charset="0"/>
              </a:rPr>
              <a:t>vi el ejemplo en mi prima Norma, admiraba todo </a:t>
            </a:r>
          </a:p>
          <a:p>
            <a:r>
              <a:rPr lang="es-MX" sz="2400" dirty="0" smtClean="0">
                <a:solidFill>
                  <a:srgbClr val="00B050"/>
                </a:solidFill>
                <a:latin typeface="MindPlay" pitchFamily="2" charset="0"/>
              </a:rPr>
              <a:t>lo que en ella ve</a:t>
            </a:r>
            <a:r>
              <a:rPr lang="es-MX" sz="2400" dirty="0" smtClean="0">
                <a:solidFill>
                  <a:srgbClr val="00B050"/>
                </a:solidFill>
                <a:latin typeface="+mj-lt"/>
              </a:rPr>
              <a:t>í</a:t>
            </a:r>
            <a:r>
              <a:rPr lang="es-MX" sz="2400" dirty="0" smtClean="0">
                <a:solidFill>
                  <a:srgbClr val="00B050"/>
                </a:solidFill>
                <a:latin typeface="MindPlay" pitchFamily="2" charset="0"/>
              </a:rPr>
              <a:t>a, eso fue como a los 12 a</a:t>
            </a:r>
            <a:r>
              <a:rPr lang="es-MX" sz="2400" dirty="0" smtClean="0">
                <a:solidFill>
                  <a:srgbClr val="00B050"/>
                </a:solidFill>
              </a:rPr>
              <a:t>ñ</a:t>
            </a:r>
            <a:r>
              <a:rPr lang="es-MX" sz="2400" dirty="0" smtClean="0">
                <a:solidFill>
                  <a:srgbClr val="00B050"/>
                </a:solidFill>
                <a:latin typeface="MindPlay" pitchFamily="2" charset="0"/>
              </a:rPr>
              <a:t>os, </a:t>
            </a:r>
          </a:p>
          <a:p>
            <a:r>
              <a:rPr lang="es-MX" sz="2400" dirty="0">
                <a:solidFill>
                  <a:srgbClr val="00B050"/>
                </a:solidFill>
                <a:latin typeface="MindPlay" pitchFamily="2" charset="0"/>
              </a:rPr>
              <a:t>p</a:t>
            </a:r>
            <a:r>
              <a:rPr lang="es-MX" sz="2400" dirty="0" smtClean="0">
                <a:solidFill>
                  <a:srgbClr val="00B050"/>
                </a:solidFill>
                <a:latin typeface="MindPlay" pitchFamily="2" charset="0"/>
              </a:rPr>
              <a:t>ero siempre me vi llena de malas cr</a:t>
            </a:r>
            <a:r>
              <a:rPr lang="es-MX" sz="2400" dirty="0" smtClean="0">
                <a:solidFill>
                  <a:srgbClr val="00B050"/>
                </a:solidFill>
              </a:rPr>
              <a:t>í</a:t>
            </a:r>
            <a:r>
              <a:rPr lang="es-MX" sz="2400" dirty="0" smtClean="0">
                <a:solidFill>
                  <a:srgbClr val="00B050"/>
                </a:solidFill>
                <a:latin typeface="MindPlay" pitchFamily="2" charset="0"/>
              </a:rPr>
              <a:t>ticas acerca de </a:t>
            </a:r>
          </a:p>
          <a:p>
            <a:r>
              <a:rPr lang="es-MX" sz="2400" dirty="0">
                <a:solidFill>
                  <a:srgbClr val="00B050"/>
                </a:solidFill>
                <a:latin typeface="MindPlay" pitchFamily="2" charset="0"/>
              </a:rPr>
              <a:t>t</a:t>
            </a:r>
            <a:r>
              <a:rPr lang="es-MX" sz="2400" dirty="0" smtClean="0">
                <a:solidFill>
                  <a:srgbClr val="00B050"/>
                </a:solidFill>
                <a:latin typeface="MindPlay" pitchFamily="2" charset="0"/>
              </a:rPr>
              <a:t>odo lo que ten</a:t>
            </a:r>
            <a:r>
              <a:rPr lang="es-MX" sz="2400" dirty="0" smtClean="0">
                <a:solidFill>
                  <a:srgbClr val="00B050"/>
                </a:solidFill>
                <a:latin typeface="+mj-lt"/>
              </a:rPr>
              <a:t>í</a:t>
            </a:r>
            <a:r>
              <a:rPr lang="es-MX" sz="2400" dirty="0" smtClean="0">
                <a:solidFill>
                  <a:srgbClr val="00B050"/>
                </a:solidFill>
                <a:latin typeface="MindPlay" pitchFamily="2" charset="0"/>
              </a:rPr>
              <a:t>a que ver con querer ser maestra, yo era </a:t>
            </a:r>
          </a:p>
          <a:p>
            <a:r>
              <a:rPr lang="es-MX" sz="2400" dirty="0" smtClean="0">
                <a:solidFill>
                  <a:srgbClr val="00B050"/>
                </a:solidFill>
                <a:latin typeface="MindPlay" pitchFamily="2" charset="0"/>
              </a:rPr>
              <a:t>una persona diferente y todo eso me influ</a:t>
            </a:r>
            <a:r>
              <a:rPr lang="es-MX" sz="2400" dirty="0" smtClean="0">
                <a:solidFill>
                  <a:srgbClr val="00B050"/>
                </a:solidFill>
              </a:rPr>
              <a:t>í</a:t>
            </a:r>
            <a:r>
              <a:rPr lang="es-MX" sz="2400" dirty="0" smtClean="0">
                <a:solidFill>
                  <a:srgbClr val="00B050"/>
                </a:solidFill>
                <a:latin typeface="MindPlay" pitchFamily="2" charset="0"/>
              </a:rPr>
              <a:t>a ...…</a:t>
            </a:r>
          </a:p>
        </p:txBody>
      </p:sp>
      <p:pic>
        <p:nvPicPr>
          <p:cNvPr id="7" name="6 Imagen" descr="09bdacc356043a7592326bfd1cf4a93e.jpg"/>
          <p:cNvPicPr>
            <a:picLocks noChangeAspect="1"/>
          </p:cNvPicPr>
          <p:nvPr/>
        </p:nvPicPr>
        <p:blipFill>
          <a:blip r:embed="rId3"/>
          <a:srcRect t="36500" b="3500"/>
          <a:stretch>
            <a:fillRect/>
          </a:stretch>
        </p:blipFill>
        <p:spPr>
          <a:xfrm>
            <a:off x="4786314" y="428604"/>
            <a:ext cx="3648075" cy="285752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-1000164" y="857232"/>
            <a:ext cx="105422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CC0099"/>
                </a:solidFill>
                <a:latin typeface="Tw Cen MT" pitchFamily="34" charset="0"/>
                <a:ea typeface="booklet Cordel" pitchFamily="2" charset="0"/>
              </a:rPr>
              <a:t>Hace 5 años  me gradué de la preparatoria, justamente </a:t>
            </a:r>
          </a:p>
          <a:p>
            <a:pPr algn="ctr"/>
            <a:r>
              <a:rPr lang="es-MX" sz="2400" dirty="0" smtClean="0">
                <a:solidFill>
                  <a:srgbClr val="CC0099"/>
                </a:solidFill>
                <a:latin typeface="Tw Cen MT" pitchFamily="34" charset="0"/>
                <a:ea typeface="booklet Cordel" pitchFamily="2" charset="0"/>
              </a:rPr>
              <a:t>del </a:t>
            </a:r>
            <a:r>
              <a:rPr lang="es-MX" sz="2400" dirty="0" err="1" smtClean="0">
                <a:solidFill>
                  <a:srgbClr val="CC0099"/>
                </a:solidFill>
                <a:latin typeface="Tw Cen MT" pitchFamily="34" charset="0"/>
                <a:ea typeface="booklet Cordel" pitchFamily="2" charset="0"/>
              </a:rPr>
              <a:t>CETis</a:t>
            </a:r>
            <a:r>
              <a:rPr lang="es-MX" sz="2400" dirty="0" smtClean="0">
                <a:solidFill>
                  <a:srgbClr val="CC0099"/>
                </a:solidFill>
                <a:latin typeface="Tw Cen MT" pitchFamily="34" charset="0"/>
                <a:ea typeface="booklet Cordel" pitchFamily="2" charset="0"/>
              </a:rPr>
              <a:t> #48. Mi  plan en aquél entonces era </a:t>
            </a:r>
          </a:p>
          <a:p>
            <a:pPr algn="ctr"/>
            <a:r>
              <a:rPr lang="es-MX" sz="2400" dirty="0" smtClean="0">
                <a:solidFill>
                  <a:srgbClr val="CC0099"/>
                </a:solidFill>
                <a:latin typeface="Tw Cen MT" pitchFamily="34" charset="0"/>
                <a:ea typeface="booklet Cordel" pitchFamily="2" charset="0"/>
              </a:rPr>
              <a:t>terminar mis estudios como técnico en informática </a:t>
            </a:r>
          </a:p>
          <a:p>
            <a:pPr algn="ctr"/>
            <a:r>
              <a:rPr lang="es-MX" sz="2400" dirty="0" smtClean="0">
                <a:solidFill>
                  <a:srgbClr val="CC0099"/>
                </a:solidFill>
                <a:latin typeface="Tw Cen MT" pitchFamily="34" charset="0"/>
                <a:ea typeface="booklet Cordel" pitchFamily="2" charset="0"/>
              </a:rPr>
              <a:t>y continuar en  mi camino hacia el  </a:t>
            </a:r>
          </a:p>
          <a:p>
            <a:pPr algn="ctr"/>
            <a:r>
              <a:rPr lang="es-MX" sz="2400" dirty="0" smtClean="0">
                <a:solidFill>
                  <a:srgbClr val="CC0099"/>
                </a:solidFill>
                <a:latin typeface="Tw Cen MT" pitchFamily="34" charset="0"/>
                <a:ea typeface="booklet Cordel" pitchFamily="2" charset="0"/>
              </a:rPr>
              <a:t>Instituto Tecnológico de </a:t>
            </a:r>
          </a:p>
          <a:p>
            <a:pPr algn="ctr"/>
            <a:r>
              <a:rPr lang="es-MX" sz="2400" dirty="0" smtClean="0">
                <a:solidFill>
                  <a:srgbClr val="CC0099"/>
                </a:solidFill>
                <a:latin typeface="Tw Cen MT" pitchFamily="34" charset="0"/>
                <a:ea typeface="booklet Cordel" pitchFamily="2" charset="0"/>
              </a:rPr>
              <a:t>Saltillo, pero  a mitad de mis estudios me </a:t>
            </a:r>
          </a:p>
          <a:p>
            <a:pPr algn="ctr"/>
            <a:r>
              <a:rPr lang="es-MX" sz="2400" dirty="0" smtClean="0">
                <a:solidFill>
                  <a:srgbClr val="CC0099"/>
                </a:solidFill>
                <a:latin typeface="Tw Cen MT" pitchFamily="34" charset="0"/>
                <a:ea typeface="booklet Cordel" pitchFamily="2" charset="0"/>
              </a:rPr>
              <a:t>di cuenta de que eso no era lo mío,</a:t>
            </a:r>
          </a:p>
          <a:p>
            <a:pPr algn="ctr"/>
            <a:r>
              <a:rPr lang="es-MX" sz="2400" dirty="0">
                <a:solidFill>
                  <a:srgbClr val="CC0099"/>
                </a:solidFill>
                <a:latin typeface="Tw Cen MT" pitchFamily="34" charset="0"/>
                <a:ea typeface="booklet Cordel" pitchFamily="2" charset="0"/>
              </a:rPr>
              <a:t>p</a:t>
            </a:r>
            <a:r>
              <a:rPr lang="es-MX" sz="2400" dirty="0" smtClean="0">
                <a:solidFill>
                  <a:srgbClr val="CC0099"/>
                </a:solidFill>
                <a:latin typeface="Tw Cen MT" pitchFamily="34" charset="0"/>
                <a:ea typeface="booklet Cordel" pitchFamily="2" charset="0"/>
              </a:rPr>
              <a:t>or que las clases comenzaban </a:t>
            </a:r>
          </a:p>
          <a:p>
            <a:pPr algn="ctr"/>
            <a:r>
              <a:rPr lang="es-MX" sz="2400" dirty="0" smtClean="0">
                <a:solidFill>
                  <a:srgbClr val="CC0099"/>
                </a:solidFill>
                <a:latin typeface="Tw Cen MT" pitchFamily="34" charset="0"/>
                <a:ea typeface="booklet Cordel" pitchFamily="2" charset="0"/>
              </a:rPr>
              <a:t>a ser mas tediosas y menos entretenidas, </a:t>
            </a:r>
          </a:p>
          <a:p>
            <a:pPr algn="ctr"/>
            <a:r>
              <a:rPr lang="es-MX" sz="2400" dirty="0" smtClean="0">
                <a:solidFill>
                  <a:srgbClr val="CC0099"/>
                </a:solidFill>
                <a:latin typeface="Tw Cen MT" pitchFamily="34" charset="0"/>
                <a:ea typeface="booklet Cordel" pitchFamily="2" charset="0"/>
              </a:rPr>
              <a:t>sin duda la programación y el  mantenimiento </a:t>
            </a:r>
          </a:p>
          <a:p>
            <a:pPr algn="ctr"/>
            <a:r>
              <a:rPr lang="es-MX" sz="2400" dirty="0" smtClean="0">
                <a:solidFill>
                  <a:srgbClr val="CC0099"/>
                </a:solidFill>
                <a:latin typeface="Tw Cen MT" pitchFamily="34" charset="0"/>
                <a:ea typeface="booklet Cordel" pitchFamily="2" charset="0"/>
              </a:rPr>
              <a:t>de computadoras no iban conmigo.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mage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00034" y="357166"/>
            <a:ext cx="485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0070C0"/>
                </a:solidFill>
                <a:latin typeface="Linyat Bilog" pitchFamily="2" charset="0"/>
              </a:rPr>
              <a:t>... Sabía que era  lo que quería, pero  me presionaba mucho por los malos comentarios de todos, me dejé llevar y entré a estudiar a la Facultad de Ciencias de la Administración</a:t>
            </a:r>
            <a:r>
              <a:rPr lang="es-MX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inyat Bilog" pitchFamily="2" charset="0"/>
              </a:rPr>
              <a:t>.</a:t>
            </a:r>
            <a:endParaRPr lang="es-ES" sz="2400" dirty="0">
              <a:solidFill>
                <a:schemeClr val="tx2">
                  <a:lumMod val="60000"/>
                  <a:lumOff val="40000"/>
                </a:schemeClr>
              </a:solidFill>
              <a:latin typeface="Linyat Bilog" pitchFamily="2" charset="0"/>
            </a:endParaRPr>
          </a:p>
        </p:txBody>
      </p:sp>
      <p:pic>
        <p:nvPicPr>
          <p:cNvPr id="1027" name="Picture 3" descr="C:\Documents and Settings\Pc\Configuración local\Archivos temporales de Internet\Content.IE5\3J8EA142\motiva1_59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00438"/>
            <a:ext cx="4286280" cy="2822672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4143372" y="2643182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dvert" pitchFamily="66" charset="0"/>
              </a:rPr>
              <a:t> </a:t>
            </a:r>
            <a:r>
              <a:rPr lang="es-MX" sz="2400" dirty="0" smtClean="0">
                <a:solidFill>
                  <a:srgbClr val="FF0066"/>
                </a:solidFill>
                <a:latin typeface="Advert" pitchFamily="66" charset="0"/>
              </a:rPr>
              <a:t>Avancé dos años y  después decidí tomar una baja temporal para tratar de entrar </a:t>
            </a:r>
          </a:p>
          <a:p>
            <a:r>
              <a:rPr lang="es-MX" sz="2400" dirty="0" smtClean="0">
                <a:solidFill>
                  <a:srgbClr val="FF0066"/>
                </a:solidFill>
                <a:latin typeface="Advert" pitchFamily="66" charset="0"/>
              </a:rPr>
              <a:t>a  ENEP, cosa que no logré, eso  fue en 2013.</a:t>
            </a:r>
            <a:endParaRPr lang="es-ES" sz="2400" dirty="0">
              <a:solidFill>
                <a:srgbClr val="FF0066"/>
              </a:solidFill>
              <a:latin typeface="Advert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 rot="850077">
            <a:off x="2162892" y="3601077"/>
            <a:ext cx="44291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3333CC"/>
                </a:solidFill>
                <a:latin typeface="Blessings through Raindrops" pitchFamily="2" charset="0"/>
              </a:rPr>
              <a:t>Me costó mucho trabajo pero el  día de hoy estoy aquí, y me siento muy orgullosa de  misma, mis papás también están entusiasmados, en este momento siento más su apoyo que nunca.</a:t>
            </a:r>
            <a:endParaRPr lang="es-ES" sz="2400" dirty="0">
              <a:solidFill>
                <a:srgbClr val="3333CC"/>
              </a:solidFill>
              <a:latin typeface="Blessings through Raindrops" pitchFamily="2" charset="0"/>
            </a:endParaRPr>
          </a:p>
        </p:txBody>
      </p:sp>
      <p:pic>
        <p:nvPicPr>
          <p:cNvPr id="9" name="8 Imagen" descr="33d8c119e88ac37f0566a918c822bdcc.jpg"/>
          <p:cNvPicPr>
            <a:picLocks noChangeAspect="1"/>
          </p:cNvPicPr>
          <p:nvPr/>
        </p:nvPicPr>
        <p:blipFill>
          <a:blip r:embed="rId3"/>
          <a:srcRect l="5265" t="15688" r="6290" b="16834"/>
          <a:stretch>
            <a:fillRect/>
          </a:stretch>
        </p:blipFill>
        <p:spPr>
          <a:xfrm rot="621064">
            <a:off x="5198719" y="388383"/>
            <a:ext cx="3067089" cy="327791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 rot="20827527">
            <a:off x="188922" y="391188"/>
            <a:ext cx="5429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CC0099"/>
                </a:solidFill>
                <a:latin typeface="Blessings through Raindrops" pitchFamily="2" charset="0"/>
              </a:rPr>
              <a:t>Intenté volver a FCA, pero todo fue muy complicado, así  que pasé un año trabajando, y ahora en 2015 volví a intentar entrar en ENEP, quería demostrarle a muchos que  se logra lo que en verdad se quiere.</a:t>
            </a:r>
            <a:endParaRPr lang="es-ES" sz="2400" dirty="0">
              <a:solidFill>
                <a:srgbClr val="CC0099"/>
              </a:solidFill>
              <a:latin typeface="Blessings through Raindrops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" y="0"/>
            <a:ext cx="9139943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 rot="20428916">
            <a:off x="4646729" y="947223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C400"/>
                </a:solidFill>
                <a:latin typeface="tramlib" pitchFamily="2" charset="0"/>
              </a:rPr>
              <a:t>Estoy muy segura de que cada día va a ser diferente</a:t>
            </a:r>
            <a:endParaRPr lang="es-ES" dirty="0">
              <a:solidFill>
                <a:srgbClr val="00C400"/>
              </a:solidFill>
              <a:latin typeface="tramlib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868" y="3000372"/>
            <a:ext cx="2857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3333CC"/>
                </a:solidFill>
                <a:latin typeface="ah the monster is comming" pitchFamily="2" charset="0"/>
              </a:rPr>
              <a:t>Considero que tengo </a:t>
            </a:r>
            <a:r>
              <a:rPr lang="es-MX" sz="2400" dirty="0" err="1" smtClean="0">
                <a:solidFill>
                  <a:srgbClr val="3333CC"/>
                </a:solidFill>
                <a:latin typeface="ah the monster is comming" pitchFamily="2" charset="0"/>
              </a:rPr>
              <a:t>vocacióó</a:t>
            </a:r>
            <a:r>
              <a:rPr lang="es-MX" sz="2400" dirty="0" err="1" smtClean="0">
                <a:solidFill>
                  <a:srgbClr val="3333CC"/>
                </a:solidFill>
                <a:latin typeface="+mj-lt"/>
              </a:rPr>
              <a:t>ó</a:t>
            </a:r>
            <a:r>
              <a:rPr lang="es-MX" sz="2400" dirty="0" err="1" smtClean="0">
                <a:solidFill>
                  <a:srgbClr val="3333CC"/>
                </a:solidFill>
                <a:latin typeface="ah the monster is comming" pitchFamily="2" charset="0"/>
              </a:rPr>
              <a:t>n</a:t>
            </a:r>
            <a:r>
              <a:rPr lang="es-MX" sz="2400" dirty="0" smtClean="0">
                <a:solidFill>
                  <a:srgbClr val="3333CC"/>
                </a:solidFill>
                <a:latin typeface="ah the monster is comming" pitchFamily="2" charset="0"/>
              </a:rPr>
              <a:t> para esto, pues soy una persona muy paciente y me gusta estar alegre siempre </a:t>
            </a:r>
            <a:endParaRPr lang="es-ES" sz="2400" dirty="0">
              <a:solidFill>
                <a:srgbClr val="3333CC"/>
              </a:solidFill>
              <a:latin typeface="ah the monster is comming" pitchFamily="2" charset="0"/>
            </a:endParaRPr>
          </a:p>
        </p:txBody>
      </p:sp>
      <p:pic>
        <p:nvPicPr>
          <p:cNvPr id="10" name="9 Imagen" descr="0d90bb9425388badae8c6f6249a4e29a.jpg"/>
          <p:cNvPicPr>
            <a:picLocks noChangeAspect="1"/>
          </p:cNvPicPr>
          <p:nvPr/>
        </p:nvPicPr>
        <p:blipFill>
          <a:blip r:embed="rId3"/>
          <a:srcRect t="2143"/>
          <a:stretch>
            <a:fillRect/>
          </a:stretch>
        </p:blipFill>
        <p:spPr>
          <a:xfrm rot="20287439">
            <a:off x="586581" y="3147719"/>
            <a:ext cx="2571750" cy="326231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 rot="511119">
            <a:off x="362001" y="656608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F57E1B"/>
                </a:solidFill>
                <a:latin typeface="Tempus Sans ITC" pitchFamily="82" charset="0"/>
              </a:rPr>
              <a:t>Y  a pesar de que me hayan hecho sólo malos comentarios acerca de está profesión, siento que los niños me van a hacer más feliz que nunca, creo que me voy a divertir …</a:t>
            </a:r>
            <a:endParaRPr lang="es-ES" sz="2400" dirty="0">
              <a:solidFill>
                <a:srgbClr val="F57E1B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 rot="21078950">
            <a:off x="4203984" y="4321025"/>
            <a:ext cx="2500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FF0000"/>
                </a:solidFill>
                <a:latin typeface="Agency FB" pitchFamily="34" charset="0"/>
              </a:rPr>
              <a:t>Y se que va a ser muy difícil con el tiempo pero estoy dispuesta a ponerle todos los kilos del mundo.</a:t>
            </a:r>
            <a:endParaRPr lang="es-ES" sz="2400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 rot="20908883">
            <a:off x="270188" y="235648"/>
            <a:ext cx="47149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rgbClr val="3333CC"/>
                </a:solidFill>
                <a:latin typeface="Blessings through Raindrops" pitchFamily="2" charset="0"/>
              </a:rPr>
              <a:t>Amo lo colorido y llamativo, las manualidades también me encantan...…</a:t>
            </a:r>
            <a:endParaRPr lang="es-ES" sz="3200" dirty="0">
              <a:solidFill>
                <a:srgbClr val="3333CC"/>
              </a:solidFill>
              <a:latin typeface="Blessings through Raindrops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 rot="251959">
            <a:off x="5055056" y="1206743"/>
            <a:ext cx="3786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rgbClr val="CC0099"/>
                </a:solidFill>
                <a:latin typeface="Blessings through Raindrops" pitchFamily="2" charset="0"/>
              </a:rPr>
              <a:t>Y los niños más que conseguir sacarme una sonrisa me llenan el corazón.</a:t>
            </a:r>
            <a:endParaRPr lang="es-ES" sz="3200" dirty="0">
              <a:solidFill>
                <a:srgbClr val="CC0099"/>
              </a:solidFill>
              <a:latin typeface="Blessings through Raindrops" pitchFamily="2" charset="0"/>
            </a:endParaRPr>
          </a:p>
        </p:txBody>
      </p:sp>
      <p:pic>
        <p:nvPicPr>
          <p:cNvPr id="12" name="11 Imagen" descr="11232023_10153525931834054_395676479162xdfdfdfdf9877101_n.jpg"/>
          <p:cNvPicPr>
            <a:picLocks noChangeAspect="1"/>
          </p:cNvPicPr>
          <p:nvPr/>
        </p:nvPicPr>
        <p:blipFill>
          <a:blip r:embed="rId3"/>
          <a:srcRect l="5363" t="3576" r="8821"/>
          <a:stretch>
            <a:fillRect/>
          </a:stretch>
        </p:blipFill>
        <p:spPr>
          <a:xfrm rot="21388937">
            <a:off x="400690" y="2673312"/>
            <a:ext cx="3429024" cy="385286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00034" y="1928802"/>
            <a:ext cx="77815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solidFill>
                  <a:srgbClr val="7030A0"/>
                </a:solidFill>
                <a:latin typeface="Fineliner Script" pitchFamily="50" charset="0"/>
              </a:rPr>
              <a:t>Mi meta es llegar a ser una educadora, enseñarle </a:t>
            </a:r>
          </a:p>
          <a:p>
            <a:r>
              <a:rPr lang="es-MX" sz="3600" dirty="0">
                <a:solidFill>
                  <a:srgbClr val="7030A0"/>
                </a:solidFill>
                <a:latin typeface="Fineliner Script" pitchFamily="50" charset="0"/>
              </a:rPr>
              <a:t>m</a:t>
            </a:r>
            <a:r>
              <a:rPr lang="es-MX" sz="3600" dirty="0" smtClean="0">
                <a:solidFill>
                  <a:srgbClr val="7030A0"/>
                </a:solidFill>
                <a:latin typeface="Fineliner Script" pitchFamily="50" charset="0"/>
              </a:rPr>
              <a:t>uchas  cosas a los pequeños, divertirme con ellos </a:t>
            </a:r>
          </a:p>
          <a:p>
            <a:r>
              <a:rPr lang="es-MX" sz="3600" dirty="0" smtClean="0">
                <a:solidFill>
                  <a:srgbClr val="7030A0"/>
                </a:solidFill>
                <a:latin typeface="Fineliner Script" pitchFamily="50" charset="0"/>
              </a:rPr>
              <a:t>y siempre ser un buen ejemplo…</a:t>
            </a:r>
            <a:endParaRPr lang="es-ES" sz="3600" dirty="0">
              <a:solidFill>
                <a:srgbClr val="7030A0"/>
              </a:solidFill>
              <a:latin typeface="Fineliner Script" pitchFamily="50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464</Words>
  <Application>Microsoft Office PowerPoint</Application>
  <PresentationFormat>Presentación en pantalla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TOSHIBA</dc:creator>
  <cp:lastModifiedBy>TOSHIBA</cp:lastModifiedBy>
  <cp:revision>19</cp:revision>
  <dcterms:created xsi:type="dcterms:W3CDTF">2015-08-28T03:50:57Z</dcterms:created>
  <dcterms:modified xsi:type="dcterms:W3CDTF">2015-08-28T06:52:31Z</dcterms:modified>
</cp:coreProperties>
</file>