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26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406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982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65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946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224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155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254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140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207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400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368C-9FBC-4BF2-B5B5-E4D442E9D3A4}" type="datetimeFigureOut">
              <a:rPr lang="es-MX" smtClean="0"/>
              <a:t>27/08/2015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0D5F-FB51-4571-98B1-9AC107FBA0B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33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2923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Arial Rounded MT Bold" panose="020F0704030504030204" pitchFamily="34" charset="0"/>
              </a:rPr>
              <a:t>Características y razones que me orientaron a la elección profesional</a:t>
            </a:r>
            <a:r>
              <a:rPr lang="es-MX" b="1" dirty="0" smtClean="0">
                <a:latin typeface="Arial Rounded MT Bold" panose="020F0704030504030204" pitchFamily="34" charset="0"/>
              </a:rPr>
              <a:t>.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5557838"/>
            <a:ext cx="9144000" cy="893762"/>
          </a:xfrm>
        </p:spPr>
        <p:txBody>
          <a:bodyPr/>
          <a:lstStyle/>
          <a:p>
            <a:r>
              <a:rPr lang="es-MX" dirty="0" smtClean="0">
                <a:solidFill>
                  <a:srgbClr val="FF0066"/>
                </a:solidFill>
              </a:rPr>
              <a:t>Maestro:</a:t>
            </a:r>
            <a:r>
              <a:rPr lang="es-MX" dirty="0" smtClean="0"/>
              <a:t> Blanca Marisa Dávila Salinas </a:t>
            </a:r>
          </a:p>
          <a:p>
            <a:r>
              <a:rPr lang="es-MX" dirty="0" smtClean="0">
                <a:solidFill>
                  <a:srgbClr val="FF0066"/>
                </a:solidFill>
              </a:rPr>
              <a:t>Asignatura: </a:t>
            </a:r>
            <a:r>
              <a:rPr lang="es-MX" dirty="0" smtClean="0"/>
              <a:t>El sujeto y su formación profesional como docente</a:t>
            </a:r>
            <a:endParaRPr lang="es-MX" dirty="0"/>
          </a:p>
        </p:txBody>
      </p:sp>
      <p:pic>
        <p:nvPicPr>
          <p:cNvPr id="1025" name="Picture 1" descr="http://187.160.244.18/sistema/imagenes/bull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5" y="2679969"/>
            <a:ext cx="3569612" cy="2638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0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49529" cy="13255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¿Por qué elegí ser maestra?</a:t>
            </a:r>
            <a:endParaRPr lang="es-MX" b="1" dirty="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010" y="1344917"/>
            <a:ext cx="4727916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La razón principal por la cual tome la decisión de ser maestra fue lo mucho que me apasiona enseñar, cuando era pequeña me gustaba ayudar a mis compañeros en clases con algo que no comprendían y que después de mi ayuda lograran resolver por si solos su problema en cuestión, pero creo que lo que mas me gustaba era escuchar cuando me decían: “</a:t>
            </a:r>
            <a:r>
              <a:rPr lang="es-MX" dirty="0" smtClean="0">
                <a:solidFill>
                  <a:srgbClr val="FF0066"/>
                </a:solidFill>
              </a:rPr>
              <a:t>Gracias</a:t>
            </a:r>
            <a:r>
              <a:rPr lang="es-MX" dirty="0" smtClean="0"/>
              <a:t>” por que eso significaba mucho para mi. Dado que yo aporte algo a su aprendizaje y eso me hacia sentir muy bien conmigo misma.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3" y="1620349"/>
            <a:ext cx="571500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21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0" y="1126722"/>
            <a:ext cx="4994030" cy="4351338"/>
          </a:xfrm>
          <a:solidFill>
            <a:srgbClr val="FFCCFF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Sin embargo ese gusto por educar podría adecuarse a cualquier grado, hablando en cuanto a que podría impartir clases tanto en primaria como secundaria pero elegí específicamente preescolar por que esa inocencia y ganas de aprender que tiene un niño tan pequeño son impresionantes. Formar parte de su educación, que gracias a ti día con día aprenda más y tenga los conocimientos básicos para salir al mundo y hacer la diferencia es lo que hace de mi amor por esta carrera algo inmenso.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7" y="1156091"/>
            <a:ext cx="6438900" cy="429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403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217" y="238515"/>
            <a:ext cx="10964594" cy="2012315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rgbClr val="FFCCFF"/>
                </a:solidFill>
                <a:latin typeface="Arial Rounded MT Bold" panose="020F0704030504030204" pitchFamily="34" charset="0"/>
              </a:rPr>
              <a:t>¿Cuáles son las razones, motivos, condiciones y expectativas que me condujeron a elegir a la docencia como una opción profesional?</a:t>
            </a:r>
            <a:r>
              <a:rPr lang="es-MX" sz="3600" dirty="0">
                <a:solidFill>
                  <a:srgbClr val="FFCCFF"/>
                </a:solidFill>
                <a:latin typeface="Arial Rounded MT Bold" panose="020F0704030504030204" pitchFamily="34" charset="0"/>
              </a:rPr>
              <a:t> 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8705" y="2430537"/>
            <a:ext cx="4380914" cy="4051495"/>
          </a:xfrm>
          <a:solidFill>
            <a:srgbClr val="FF0066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Mi amor por los niños es algo que es indiscutible, sin duda alguna son seres pequeños tan maravillosos, pero la razón mas grande es el placer de educar, de transmitir conocimientos y que jamás se olviden de ellos. Que me vean con admiración por ser una gran docente, formar parte indispensable de su aprendizaje. Mi expectativa general es el aprender a  enseñar. 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r="5417"/>
          <a:stretch/>
        </p:blipFill>
        <p:spPr>
          <a:xfrm>
            <a:off x="6316395" y="2430537"/>
            <a:ext cx="4318782" cy="3671668"/>
          </a:xfrm>
          <a:prstGeom prst="hear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4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823" y="151569"/>
            <a:ext cx="110490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Saber entregar todo mi saber a los niños, hacerlo de forma correcta para lograr ser una maestra ejemplar y conseguir que aprendan de una manera practica y divertida. Hoy en día aun recuerdo a mis maestras de preescolar con mucho cariño por que gracias a ellas aprendí lo esencial, lo necesario y nada de lo que me enseñaron se me ha olvidado. Quiero exactamente eso, ser parte primordial de la educación de los niños, que todos los días aprendan algo diferente y que se quede en su memoria para toda la vida.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23" y="3147255"/>
            <a:ext cx="8128000" cy="35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7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836" y="239150"/>
            <a:ext cx="10795783" cy="2365937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¿De qué manera la condición de género, las circunstancias económicas, ideológicas, familiares, culturales, sociales, se convirtieron en el referente para tomar la decisión de ser </a:t>
            </a:r>
            <a:r>
              <a:rPr lang="es-MX" sz="3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maestra?</a:t>
            </a:r>
            <a:r>
              <a:rPr lang="es-MX" dirty="0"/>
              <a:t>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84" y="2928644"/>
            <a:ext cx="5660088" cy="3767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4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64" y="376653"/>
            <a:ext cx="10515600" cy="4351338"/>
          </a:xfrm>
          <a:solidFill>
            <a:srgbClr val="FFCCFF"/>
          </a:solidFill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De una manera nula los aspectos mencionados afectaron en mi decisión de ser maestra. No elegí esta carrera por ser mujer o por pertenecer a una religión en especifico. Mucho menos por presión de algún familiar (como suele suceder en ciertos casos) o por parte de la sociedad. Yo elegí esta profesión por que me gusta, me apasiona.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88" y="2552322"/>
            <a:ext cx="5715000" cy="380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6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0634" y="2321169"/>
            <a:ext cx="5936567" cy="4318781"/>
          </a:xfrm>
          <a:ln w="57150">
            <a:noFill/>
            <a:prstDash val="solid"/>
          </a:ln>
          <a:effectLst>
            <a:softEdge rad="12700"/>
          </a:effectLst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Desde hace mucho tengo esta idea muy en claro y creo que el poder estar dentro de la institución es un gran logro. Se que tengo mucho por aprender y eso me entusiasma demasiado, quiero lograr ser un modelo a seguir y me alegra poder decir que yo fui quien eligió con toda libertad esta carrera y me atrevo a decir que es una de las mejores decisiones de mi vida. Tengo muchas ganas de aprender, eso es lo que me motiva día a día. No puedo negar que me aterra un poco ya que es algo nuevo pero estoy dispuesta a todo y a seguir así hasta el termino de mis estudios.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1" y="154745"/>
            <a:ext cx="5271786" cy="51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48" y="0"/>
            <a:ext cx="6879103" cy="687910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1979" y="2156191"/>
            <a:ext cx="3368040" cy="1325563"/>
          </a:xfrm>
        </p:spPr>
        <p:txBody>
          <a:bodyPr>
            <a:noAutofit/>
          </a:bodyPr>
          <a:lstStyle/>
          <a:p>
            <a:pPr algn="ctr"/>
            <a:r>
              <a:rPr lang="es-MX" sz="121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Fin</a:t>
            </a:r>
            <a:endParaRPr lang="es-MX" sz="12100" b="1" dirty="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627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Tema de Office</vt:lpstr>
      <vt:lpstr>Características y razones que me orientaron a la elección profesional.</vt:lpstr>
      <vt:lpstr>¿Por qué elegí ser maestra?</vt:lpstr>
      <vt:lpstr>Presentación de PowerPoint</vt:lpstr>
      <vt:lpstr>¿Cuáles son las razones, motivos, condiciones y expectativas que me condujeron a elegir a la docencia como una opción profesional? </vt:lpstr>
      <vt:lpstr>Presentación de PowerPoint</vt:lpstr>
      <vt:lpstr>¿De qué manera la condición de género, las circunstancias económicas, ideológicas, familiares, culturales, sociales, se convirtieron en el referente para tomar la decisión de ser maestra? </vt:lpstr>
      <vt:lpstr>Presentación de PowerPoint</vt:lpstr>
      <vt:lpstr>Presentación de PowerPoint</vt:lpstr>
      <vt:lpstr>Fin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SAMSUNG</dc:creator>
  <cp:lastModifiedBy>SAMSUNG</cp:lastModifiedBy>
  <cp:revision>14</cp:revision>
  <dcterms:created xsi:type="dcterms:W3CDTF">2015-08-27T22:38:16Z</dcterms:created>
  <dcterms:modified xsi:type="dcterms:W3CDTF">2015-08-28T00:32:15Z</dcterms:modified>
</cp:coreProperties>
</file>