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600D4A-6654-4674-958C-13138A105929}" type="datetimeFigureOut">
              <a:rPr lang="es-MX" smtClean="0"/>
              <a:pPr/>
              <a:t>27/08/2015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7EF3D3-61E5-42F9-9B1D-8A009688A772}" type="slidenum">
              <a:rPr lang="es-MX" smtClean="0"/>
              <a:pPr/>
              <a:t>‹Nº›</a:t>
            </a:fld>
            <a:endParaRPr lang="es-MX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851648" cy="1828800"/>
          </a:xfrm>
        </p:spPr>
        <p:txBody>
          <a:bodyPr/>
          <a:lstStyle/>
          <a:p>
            <a:r>
              <a:rPr lang="es-MX" dirty="0" smtClean="0"/>
              <a:t>Escuela Normal de Educación Preescolar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924944"/>
            <a:ext cx="8640960" cy="345638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MX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EL SUJETO Y SU FORMACIÓN PROFESIONAL COMO DOCENTE</a:t>
            </a:r>
          </a:p>
          <a:p>
            <a:pPr algn="ctr"/>
            <a:endParaRPr lang="es-MX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MX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BLANCA MARISA DAVILA SALINAS</a:t>
            </a:r>
          </a:p>
          <a:p>
            <a:pPr algn="ctr"/>
            <a:endParaRPr lang="es-MX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MX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CARACTERISTICAS  Y RAZONES QUE ME ORIENTARON A LA ELECCIÓN PROFESIONAL </a:t>
            </a:r>
          </a:p>
          <a:p>
            <a:pPr algn="ctr"/>
            <a:endParaRPr lang="es-MX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MX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ALUMNA: ALEJANDRA </a:t>
            </a:r>
            <a:r>
              <a:rPr lang="es-MX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HAYDEÉ LÓPEZ </a:t>
            </a:r>
            <a:r>
              <a:rPr lang="es-MX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SECA   1°A</a:t>
            </a:r>
            <a:endParaRPr lang="es-MX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es-MX" dirty="0"/>
          </a:p>
        </p:txBody>
      </p:sp>
      <p:pic>
        <p:nvPicPr>
          <p:cNvPr id="4" name="3 Imagen" descr="BIBLIOTECA_DIGITAL-DB-L-LOGOENE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692696"/>
            <a:ext cx="2324120" cy="172819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es-MX" dirty="0" smtClean="0"/>
              <a:t>¿Por qué elegiste ser maestro?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1595021"/>
            <a:ext cx="5292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Porque desde la infancia sentía interés hacia la profesión de ser maestra de preescolar. Con el ejemplo de mis padres como maestros de secundaria y en ciertas ocasiones acompañándolos a su trabajo, creció mas mi interés y mi motivación pero en el área de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95536" y="4149080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preescolar  ya que me agrada la convivencia con los niños y me gustaría contribuir en una de las primeras formaciones ya que por experiencia propia mis maestras de preescolar dejaron un recuerdo muy grato en mi .</a:t>
            </a:r>
            <a:endParaRPr lang="es-MX" sz="2400" dirty="0"/>
          </a:p>
        </p:txBody>
      </p:sp>
      <p:pic>
        <p:nvPicPr>
          <p:cNvPr id="8" name="7 Imagen" descr="child-teaching-stuffed-animals.jpg"/>
          <p:cNvPicPr>
            <a:picLocks noChangeAspect="1"/>
          </p:cNvPicPr>
          <p:nvPr/>
        </p:nvPicPr>
        <p:blipFill>
          <a:blip r:embed="rId2" cstate="print"/>
          <a:srcRect r="6026"/>
          <a:stretch>
            <a:fillRect/>
          </a:stretch>
        </p:blipFill>
        <p:spPr>
          <a:xfrm>
            <a:off x="467544" y="1844824"/>
            <a:ext cx="2952328" cy="208823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73616" cy="1143000"/>
          </a:xfrm>
        </p:spPr>
        <p:txBody>
          <a:bodyPr>
            <a:noAutofit/>
          </a:bodyPr>
          <a:lstStyle/>
          <a:p>
            <a:pPr algn="just"/>
            <a:r>
              <a:rPr lang="es-MX" sz="2600" b="1" dirty="0" smtClean="0"/>
              <a:t>¿Cuáles son las razones, motivos, condiciones y expectativas que me condujeron a elegir a la docencia como una opción profesional?</a:t>
            </a:r>
            <a:endParaRPr lang="es-MX" sz="2600" b="1" dirty="0"/>
          </a:p>
        </p:txBody>
      </p:sp>
      <p:pic>
        <p:nvPicPr>
          <p:cNvPr id="7" name="6 Imagen" descr="dscn2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844824"/>
            <a:ext cx="2496277" cy="1872208"/>
          </a:xfrm>
          <a:prstGeom prst="rect">
            <a:avLst/>
          </a:prstGeom>
        </p:spPr>
      </p:pic>
      <p:pic>
        <p:nvPicPr>
          <p:cNvPr id="8" name="7 Imagen" descr="unnamed-430.jpg"/>
          <p:cNvPicPr>
            <a:picLocks noChangeAspect="1"/>
          </p:cNvPicPr>
          <p:nvPr/>
        </p:nvPicPr>
        <p:blipFill>
          <a:blip r:embed="rId3" cstate="print"/>
          <a:srcRect l="21537" t="4918" r="19259" b="3184"/>
          <a:stretch>
            <a:fillRect/>
          </a:stretch>
        </p:blipFill>
        <p:spPr>
          <a:xfrm>
            <a:off x="6804248" y="2492896"/>
            <a:ext cx="2160240" cy="2201783"/>
          </a:xfrm>
          <a:prstGeom prst="rect">
            <a:avLst/>
          </a:prstGeom>
        </p:spPr>
      </p:pic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0" y="1988840"/>
            <a:ext cx="4427984" cy="486916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de las razones por las que elegí la docencia es porque siento que tengo la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vocación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para trabajar con niños, tengo la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habilidad, creatividad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y la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paciencia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para ello. El nivel preescolar es muy importante para la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formación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del alumno ya que es la primera educación que recibe después de la del hogar y con ella van adquiriendo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conocimientos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y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5373216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reforzando su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aprendizaje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 Tengo la expectativa de poner ese granito de arena en cada uno de los niños ya sea en su desarrollo intelectual como personal.</a:t>
            </a:r>
            <a:endParaRPr lang="es-MX" sz="2000" dirty="0"/>
          </a:p>
        </p:txBody>
      </p:sp>
      <p:pic>
        <p:nvPicPr>
          <p:cNvPr id="11" name="10 Imagen" descr="creativos6.jpg"/>
          <p:cNvPicPr>
            <a:picLocks noChangeAspect="1"/>
          </p:cNvPicPr>
          <p:nvPr/>
        </p:nvPicPr>
        <p:blipFill>
          <a:blip r:embed="rId4" cstate="print"/>
          <a:srcRect l="3774" r="9434"/>
          <a:stretch>
            <a:fillRect/>
          </a:stretch>
        </p:blipFill>
        <p:spPr>
          <a:xfrm>
            <a:off x="4572000" y="3429000"/>
            <a:ext cx="2520280" cy="1936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45624" cy="1143000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 smtClean="0"/>
              <a:t>¿De qué manera la condición de género, las circunstancias económicas, ideológicas, familiares, culturales, sociales, se convirtieron en el referente para tomar la decisión de ser maestro (a)? </a:t>
            </a:r>
            <a:endParaRPr lang="es-MX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797152"/>
          </a:xfrm>
        </p:spPr>
        <p:txBody>
          <a:bodyPr>
            <a:normAutofit fontScale="85000" lnSpcReduction="20000"/>
          </a:bodyPr>
          <a:lstStyle/>
          <a:p>
            <a:r>
              <a:rPr lang="es-MX" sz="2200" dirty="0" smtClean="0"/>
              <a:t>GENERO: Sobre la condición de genero las mujeres tenemos la paciencia, la capacidad, la creatividad, y la sensibilidad para trabajar con niños a diferencia de los hombres.</a:t>
            </a:r>
          </a:p>
          <a:p>
            <a:r>
              <a:rPr lang="es-MX" sz="2200" dirty="0" smtClean="0"/>
              <a:t>CIRCUNSTANCIAS ECONOMICAS: Referente a las circunstancias económicas me gustaría en un futuro llegar a ejercer la profesión para así poder sustentar mis gastos y mis necesidades por mi misma y contribuir a la economía familiar.</a:t>
            </a:r>
          </a:p>
          <a:p>
            <a:r>
              <a:rPr lang="es-MX" sz="2400" dirty="0" smtClean="0"/>
              <a:t>IDEOLÓGICAS: El maestro abarca varios aspectos ya que le enseña al niño habilidades y conocimientos.</a:t>
            </a:r>
          </a:p>
          <a:p>
            <a:r>
              <a:rPr lang="es-MX" sz="2400" dirty="0" smtClean="0"/>
              <a:t>FAMILIARES: Dentro de mi familia cuento con familiares docentes, algunas tías y mis padres. Con ellos he conocido un poco la profesión y con ello ha incrementado mi interés.</a:t>
            </a:r>
          </a:p>
          <a:p>
            <a:r>
              <a:rPr lang="es-MX" sz="2400" dirty="0" smtClean="0"/>
              <a:t>CULTURALES: Hoy en día la educación es indispensable para poder sobresalir y llegar a tener una buena formación como persona y tener un buen futuro.</a:t>
            </a:r>
          </a:p>
          <a:p>
            <a:r>
              <a:rPr lang="es-MX" sz="2400" dirty="0" smtClean="0"/>
              <a:t>SOCIALES: En el ámbito social el maestro forma parte importante en la sociedad ya que es la base de aprendizaje de todas las personas.</a:t>
            </a:r>
          </a:p>
          <a:p>
            <a:endParaRPr lang="es-MX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profesora y alumna agradecida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988840"/>
            <a:ext cx="2923944" cy="3024336"/>
          </a:xfrm>
        </p:spPr>
      </p:pic>
      <p:sp>
        <p:nvSpPr>
          <p:cNvPr id="12" name="11 Explosión 1"/>
          <p:cNvSpPr/>
          <p:nvPr/>
        </p:nvSpPr>
        <p:spPr>
          <a:xfrm>
            <a:off x="1043608" y="548680"/>
            <a:ext cx="2232248" cy="1800200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SOCIALES</a:t>
            </a:r>
            <a:endParaRPr lang="es-MX" dirty="0"/>
          </a:p>
        </p:txBody>
      </p:sp>
      <p:sp>
        <p:nvSpPr>
          <p:cNvPr id="13" name="12 Explosión 1"/>
          <p:cNvSpPr/>
          <p:nvPr/>
        </p:nvSpPr>
        <p:spPr>
          <a:xfrm>
            <a:off x="179512" y="2636912"/>
            <a:ext cx="2232248" cy="1800200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GÉNERO</a:t>
            </a:r>
            <a:endParaRPr lang="es-MX" dirty="0"/>
          </a:p>
        </p:txBody>
      </p:sp>
      <p:sp>
        <p:nvSpPr>
          <p:cNvPr id="14" name="13 Explosión 1"/>
          <p:cNvSpPr/>
          <p:nvPr/>
        </p:nvSpPr>
        <p:spPr>
          <a:xfrm>
            <a:off x="4932040" y="4570512"/>
            <a:ext cx="3943672" cy="2287488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CIRCUNSTANCIAS ECONOMICAS</a:t>
            </a:r>
            <a:endParaRPr lang="es-MX" dirty="0"/>
          </a:p>
        </p:txBody>
      </p:sp>
      <p:sp>
        <p:nvSpPr>
          <p:cNvPr id="15" name="14 Explosión 1"/>
          <p:cNvSpPr/>
          <p:nvPr/>
        </p:nvSpPr>
        <p:spPr>
          <a:xfrm>
            <a:off x="6000800" y="2348880"/>
            <a:ext cx="3143200" cy="2135088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IDEOLOGICAS</a:t>
            </a:r>
            <a:endParaRPr lang="es-MX" dirty="0"/>
          </a:p>
        </p:txBody>
      </p:sp>
      <p:sp>
        <p:nvSpPr>
          <p:cNvPr id="16" name="15 Explosión 1"/>
          <p:cNvSpPr/>
          <p:nvPr/>
        </p:nvSpPr>
        <p:spPr>
          <a:xfrm>
            <a:off x="683568" y="4869160"/>
            <a:ext cx="2664296" cy="1800200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FAMILIARES</a:t>
            </a:r>
            <a:endParaRPr lang="es-MX" dirty="0"/>
          </a:p>
        </p:txBody>
      </p:sp>
      <p:sp>
        <p:nvSpPr>
          <p:cNvPr id="17" name="16 Explosión 1"/>
          <p:cNvSpPr/>
          <p:nvPr/>
        </p:nvSpPr>
        <p:spPr>
          <a:xfrm>
            <a:off x="4860032" y="404664"/>
            <a:ext cx="2880320" cy="1944216"/>
          </a:xfrm>
          <a:prstGeom prst="irregularSeal1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CULTURALES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pPr algn="ctr"/>
            <a:r>
              <a:rPr lang="es-MX" sz="2800" dirty="0" smtClean="0"/>
              <a:t>“Un maestro es una brújula que activa los imanes de la curiosidad, el conocimiento y la sabiduría en los alumnos”.</a:t>
            </a:r>
          </a:p>
          <a:p>
            <a:pPr algn="ctr">
              <a:buNone/>
            </a:pPr>
            <a:r>
              <a:rPr lang="es-MX" sz="2000" dirty="0" smtClean="0"/>
              <a:t>							</a:t>
            </a:r>
            <a:r>
              <a:rPr lang="es-MX" sz="2000" dirty="0" smtClean="0"/>
              <a:t>Ever</a:t>
            </a:r>
            <a:r>
              <a:rPr lang="es-MX" sz="2000" dirty="0" smtClean="0"/>
              <a:t> </a:t>
            </a:r>
            <a:r>
              <a:rPr lang="es-MX" sz="2000" dirty="0" smtClean="0"/>
              <a:t>Garrison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414</Words>
  <Application>Microsoft Office PowerPoint</Application>
  <PresentationFormat>Presentación en pantalla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Escuela Normal de Educación Preescolar</vt:lpstr>
      <vt:lpstr>¿Por qué elegiste ser maestro?</vt:lpstr>
      <vt:lpstr>¿Cuáles son las razones, motivos, condiciones y expectativas que me condujeron a elegir a la docencia como una opción profesional?</vt:lpstr>
      <vt:lpstr>¿De qué manera la condición de género, las circunstancias económicas, ideológicas, familiares, culturales, sociales, se convirtieron en el referente para tomar la decisión de ser maestro (a)? 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Ale lopez</dc:creator>
  <cp:lastModifiedBy>Ale lopez</cp:lastModifiedBy>
  <cp:revision>38</cp:revision>
  <dcterms:created xsi:type="dcterms:W3CDTF">2015-08-27T00:20:28Z</dcterms:created>
  <dcterms:modified xsi:type="dcterms:W3CDTF">2015-08-28T02:56:01Z</dcterms:modified>
</cp:coreProperties>
</file>