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7C2F-664B-4813-ACEF-DD9CAF406365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8E47-A8D0-4B61-8199-87AEF02ABF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7C2F-664B-4813-ACEF-DD9CAF406365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8E47-A8D0-4B61-8199-87AEF02ABF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7C2F-664B-4813-ACEF-DD9CAF406365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8E47-A8D0-4B61-8199-87AEF02ABF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7C2F-664B-4813-ACEF-DD9CAF406365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8E47-A8D0-4B61-8199-87AEF02ABF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7C2F-664B-4813-ACEF-DD9CAF406365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8E47-A8D0-4B61-8199-87AEF02ABF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7C2F-664B-4813-ACEF-DD9CAF406365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8E47-A8D0-4B61-8199-87AEF02ABF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7C2F-664B-4813-ACEF-DD9CAF406365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8E47-A8D0-4B61-8199-87AEF02ABF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7C2F-664B-4813-ACEF-DD9CAF406365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8E47-A8D0-4B61-8199-87AEF02ABF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7C2F-664B-4813-ACEF-DD9CAF406365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8E47-A8D0-4B61-8199-87AEF02ABF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7C2F-664B-4813-ACEF-DD9CAF406365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8E47-A8D0-4B61-8199-87AEF02ABF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7C2F-664B-4813-ACEF-DD9CAF406365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08E47-A8D0-4B61-8199-87AEF02ABF5B}" type="slidenum">
              <a:rPr lang="es-ES" smtClean="0"/>
              <a:t>‹Nº›</a:t>
            </a:fld>
            <a:endParaRPr lang="es-E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6A7C2F-664B-4813-ACEF-DD9CAF406365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F208E47-A8D0-4B61-8199-87AEF02ABF5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¿Por qué elegí ser maestra de preescolar?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Yahaira </a:t>
            </a:r>
            <a:r>
              <a:rPr lang="es-ES" dirty="0"/>
              <a:t>L</a:t>
            </a:r>
            <a:r>
              <a:rPr lang="es-ES" dirty="0" smtClean="0"/>
              <a:t>izeth </a:t>
            </a:r>
            <a:r>
              <a:rPr lang="es-ES" dirty="0"/>
              <a:t>A</a:t>
            </a:r>
            <a:r>
              <a:rPr lang="es-ES" dirty="0" smtClean="0"/>
              <a:t>lvarado Cerda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520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¿Por qué elegí ser maestra de preescolar?</a:t>
            </a:r>
            <a:endParaRPr lang="es-ES" dirty="0"/>
          </a:p>
        </p:txBody>
      </p:sp>
      <p:sp>
        <p:nvSpPr>
          <p:cNvPr id="12" name="11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Ser educadora es mi sueño desde casi cuando era una niña, siempre me a gustado esta carrera ya que se me hace una labor súper  importante la de una educadora, el trabajar con los niños de preescolar y prepararlos para su siguiente etapa, además de transmitirle conocimientos y que día a día aprendan algo nuevo. Me encanta la idea de el poder ser parte de esta etapa tan importante para los pequeños y también el que cada día aprendes cosas nuevas junto con ellos, su energía, actitud y todo esta súper padre para llegar a aprender muchas cosas.</a:t>
            </a:r>
            <a:endParaRPr lang="es-E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195" y="1412776"/>
            <a:ext cx="2796158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97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2420888"/>
            <a:ext cx="5486400" cy="3751312"/>
          </a:xfrm>
        </p:spPr>
        <p:txBody>
          <a:bodyPr>
            <a:noAutofit/>
          </a:bodyPr>
          <a:lstStyle/>
          <a:p>
            <a:r>
              <a:rPr lang="es-ES" sz="2400" dirty="0" smtClean="0"/>
              <a:t>Decidí entrar a la normal de preescolar por todo lo antes mencionado, además de que la verdad no me veía en otra carrera, creo que esta es mi vocación porque a pesar de que al momento de estar en la toma de decisión sobre la carrera a ingresar , hubo muchas personas que me decían  y proponían que eligiera otra  carrera.</a:t>
            </a:r>
            <a:endParaRPr lang="es-E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48680"/>
            <a:ext cx="5328592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765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 smtClean="0">
                <a:latin typeface="Calibri" pitchFamily="34" charset="0"/>
                <a:cs typeface="Calibri" pitchFamily="34" charset="0"/>
              </a:rPr>
              <a:t>Igual y si lo pensaba y no descartaba posibilidades, </a:t>
            </a:r>
            <a:r>
              <a:rPr lang="es-ES" sz="2800" dirty="0" smtClean="0">
                <a:latin typeface="Calibri" pitchFamily="34" charset="0"/>
                <a:cs typeface="Calibri" pitchFamily="34" charset="0"/>
              </a:rPr>
              <a:t>por todo lo que me decían que no encontraría </a:t>
            </a:r>
            <a:r>
              <a:rPr lang="es-ES" sz="2800" dirty="0" smtClean="0">
                <a:latin typeface="Calibri" pitchFamily="34" charset="0"/>
                <a:cs typeface="Calibri" pitchFamily="34" charset="0"/>
              </a:rPr>
              <a:t>trabajo y muchas cosas mas, pero</a:t>
            </a:r>
            <a:r>
              <a:rPr lang="es-E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2800" dirty="0" smtClean="0">
                <a:latin typeface="Calibri" pitchFamily="34" charset="0"/>
                <a:cs typeface="Calibri" pitchFamily="34" charset="0"/>
              </a:rPr>
              <a:t>sabia perfectamente que al momento de egresar no iba a  hacer feliz trabajando en otra parte que no fuera en un jardín de niños y pues yo creo que lo mas importante  es eso el disfrutar lo que haces y no verlo como un trabajo.</a:t>
            </a:r>
            <a:endParaRPr lang="es-ES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013176"/>
            <a:ext cx="4608512" cy="1311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71370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59632" y="2132856"/>
            <a:ext cx="6336704" cy="4536504"/>
          </a:xfrm>
        </p:spPr>
        <p:txBody>
          <a:bodyPr>
            <a:noAutofit/>
          </a:bodyPr>
          <a:lstStyle/>
          <a:p>
            <a:r>
              <a:rPr lang="es-ES" sz="2400" dirty="0" smtClean="0"/>
              <a:t>Gracias  a dios  tengo el apoyo de mi familia  lo cual es de suma importancia para mi ya que me motivan y </a:t>
            </a:r>
            <a:r>
              <a:rPr lang="es-ES" sz="2400" dirty="0" smtClean="0"/>
              <a:t>pues </a:t>
            </a:r>
            <a:r>
              <a:rPr lang="es-ES" sz="2400" dirty="0" smtClean="0"/>
              <a:t>a seguir echándole  todas las ganas del mundo.</a:t>
            </a:r>
          </a:p>
          <a:p>
            <a:r>
              <a:rPr lang="es-ES" sz="2400" dirty="0" smtClean="0"/>
              <a:t>Llevo  vario tiempo asistiendo a un jardín de niños por las tardes y  la verdad es una experiencia muy padre, estoy en toda la disposición  para  aprender cosas nuevas y formarme  y así concluir con mi carrera de Lic. en  Educación  Preescolar.</a:t>
            </a:r>
            <a:endParaRPr lang="es-ES" sz="2400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sz="quarter" idx="14"/>
          </p:nvPr>
        </p:nvSpPr>
        <p:spPr>
          <a:xfrm>
            <a:off x="1792288" y="612775"/>
            <a:ext cx="5486400" cy="1520081"/>
          </a:xfrm>
        </p:spPr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8640"/>
            <a:ext cx="5709383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649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TM02455596[[fn=Primavera]]</Template>
  <TotalTime>46</TotalTime>
  <Words>340</Words>
  <Application>Microsoft Office PowerPoint</Application>
  <PresentationFormat>Presentación en pantalla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Spring</vt:lpstr>
      <vt:lpstr>¿Por qué elegí ser maestra de preescolar?</vt:lpstr>
      <vt:lpstr>¿Por qué elegí ser maestra de preescolar?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¿Por qué elegí ser maestra de preescolar?</dc:title>
  <dc:creator>sergio</dc:creator>
  <cp:lastModifiedBy>sergio</cp:lastModifiedBy>
  <cp:revision>6</cp:revision>
  <dcterms:created xsi:type="dcterms:W3CDTF">2015-08-28T05:07:56Z</dcterms:created>
  <dcterms:modified xsi:type="dcterms:W3CDTF">2015-08-28T05:55:36Z</dcterms:modified>
</cp:coreProperties>
</file>