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D180"/>
    <a:srgbClr val="6AAEA3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5" d="100"/>
          <a:sy n="75" d="100"/>
        </p:scale>
        <p:origin x="90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395DC9-7A2B-492A-A9C9-5FADD0BFE16E}" type="datetimeFigureOut">
              <a:rPr lang="es-MX" smtClean="0"/>
              <a:t>27/08/2015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F649E1-8BC4-41C4-9D60-51D8C7F3AB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1851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395DC9-7A2B-492A-A9C9-5FADD0BFE16E}" type="datetimeFigureOut">
              <a:rPr lang="es-MX" smtClean="0"/>
              <a:t>27/08/2015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F649E1-8BC4-41C4-9D60-51D8C7F3AB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1383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395DC9-7A2B-492A-A9C9-5FADD0BFE16E}" type="datetimeFigureOut">
              <a:rPr lang="es-MX" smtClean="0"/>
              <a:t>27/08/2015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F649E1-8BC4-41C4-9D60-51D8C7F3AB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1243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395DC9-7A2B-492A-A9C9-5FADD0BFE16E}" type="datetimeFigureOut">
              <a:rPr lang="es-MX" smtClean="0"/>
              <a:t>27/08/2015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F649E1-8BC4-41C4-9D60-51D8C7F3AB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8988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395DC9-7A2B-492A-A9C9-5FADD0BFE16E}" type="datetimeFigureOut">
              <a:rPr lang="es-MX" smtClean="0"/>
              <a:t>27/08/2015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F649E1-8BC4-41C4-9D60-51D8C7F3AB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01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395DC9-7A2B-492A-A9C9-5FADD0BFE16E}" type="datetimeFigureOut">
              <a:rPr lang="es-MX" smtClean="0"/>
              <a:t>27/08/2015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F649E1-8BC4-41C4-9D60-51D8C7F3AB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020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395DC9-7A2B-492A-A9C9-5FADD0BFE16E}" type="datetimeFigureOut">
              <a:rPr lang="es-MX" smtClean="0"/>
              <a:t>27/08/2015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F649E1-8BC4-41C4-9D60-51D8C7F3AB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762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395DC9-7A2B-492A-A9C9-5FADD0BFE16E}" type="datetimeFigureOut">
              <a:rPr lang="es-MX" smtClean="0"/>
              <a:t>27/08/2015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F649E1-8BC4-41C4-9D60-51D8C7F3AB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8015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395DC9-7A2B-492A-A9C9-5FADD0BFE16E}" type="datetimeFigureOut">
              <a:rPr lang="es-MX" smtClean="0"/>
              <a:t>27/08/2015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F649E1-8BC4-41C4-9D60-51D8C7F3AB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4445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395DC9-7A2B-492A-A9C9-5FADD0BFE16E}" type="datetimeFigureOut">
              <a:rPr lang="es-MX" smtClean="0"/>
              <a:t>27/08/2015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F649E1-8BC4-41C4-9D60-51D8C7F3AB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2977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395DC9-7A2B-492A-A9C9-5FADD0BFE16E}" type="datetimeFigureOut">
              <a:rPr lang="es-MX" smtClean="0"/>
              <a:t>27/08/2015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F649E1-8BC4-41C4-9D60-51D8C7F3AB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3738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 smtClean="0"/>
              <a:t>Haga clic para modificar el estilo de texto del patrón</a:t>
            </a:r>
          </a:p>
          <a:p>
            <a:pPr lvl="1"/>
            <a:r>
              <a:rPr lang="es-ES" altLang="es-MX" smtClean="0"/>
              <a:t>Segundo nivel</a:t>
            </a:r>
          </a:p>
          <a:p>
            <a:pPr lvl="2"/>
            <a:r>
              <a:rPr lang="es-ES" altLang="es-MX" smtClean="0"/>
              <a:t>Tercer nivel</a:t>
            </a:r>
          </a:p>
          <a:p>
            <a:pPr lvl="3"/>
            <a:r>
              <a:rPr lang="es-ES" altLang="es-MX" smtClean="0"/>
              <a:t>Cuarto nivel</a:t>
            </a:r>
          </a:p>
          <a:p>
            <a:pPr lvl="4"/>
            <a:r>
              <a:rPr lang="es-ES" altLang="es-MX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0F395DC9-7A2B-492A-A9C9-5FADD0BFE16E}" type="datetimeFigureOut">
              <a:rPr lang="es-MX" smtClean="0"/>
              <a:t>27/08/2015</a:t>
            </a:fld>
            <a:endParaRPr lang="es-MX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MX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AF649E1-8BC4-41C4-9D60-51D8C7F3AB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5474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2488583"/>
            <a:ext cx="12192000" cy="2387600"/>
          </a:xfrm>
        </p:spPr>
        <p:txBody>
          <a:bodyPr>
            <a:noAutofit/>
          </a:bodyPr>
          <a:lstStyle/>
          <a:p>
            <a:r>
              <a:rPr lang="es-MX" sz="9600" cap="all" dirty="0" smtClean="0">
                <a:solidFill>
                  <a:srgbClr val="6AAEA3"/>
                </a:solidFill>
                <a:latin typeface="Rainie's Kids" pitchFamily="2" charset="0"/>
              </a:rPr>
              <a:t>Caracter</a:t>
            </a:r>
            <a:r>
              <a:rPr lang="es-MX" sz="4800" cap="all" dirty="0" smtClean="0">
                <a:solidFill>
                  <a:srgbClr val="6AAEA3"/>
                </a:solidFill>
                <a:latin typeface="Castellar" panose="020A0402060406010301" pitchFamily="18" charset="0"/>
              </a:rPr>
              <a:t>í</a:t>
            </a:r>
            <a:r>
              <a:rPr lang="es-MX" sz="9600" cap="all" dirty="0" smtClean="0">
                <a:solidFill>
                  <a:srgbClr val="6AAEA3"/>
                </a:solidFill>
                <a:latin typeface="Rainie's Kids" pitchFamily="2" charset="0"/>
              </a:rPr>
              <a:t>sticas y razones que me orientaron a la elecci</a:t>
            </a:r>
            <a:r>
              <a:rPr lang="es-MX" sz="4800" cap="all" dirty="0" smtClean="0">
                <a:solidFill>
                  <a:srgbClr val="6AAEA3"/>
                </a:solidFill>
                <a:latin typeface="Castellar" panose="020A0402060406010301" pitchFamily="18" charset="0"/>
              </a:rPr>
              <a:t>ó</a:t>
            </a:r>
            <a:r>
              <a:rPr lang="es-MX" sz="9600" cap="all" dirty="0" smtClean="0">
                <a:solidFill>
                  <a:srgbClr val="6AAEA3"/>
                </a:solidFill>
                <a:latin typeface="Rainie's Kids" pitchFamily="2" charset="0"/>
              </a:rPr>
              <a:t>n profesional.</a:t>
            </a:r>
            <a:endParaRPr lang="es-MX" sz="9600" cap="all" dirty="0">
              <a:solidFill>
                <a:srgbClr val="6AAEA3"/>
              </a:solidFill>
              <a:latin typeface="Rainie's Kids" pitchFamily="2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84150" y="5710537"/>
            <a:ext cx="9144000" cy="1655762"/>
          </a:xfrm>
        </p:spPr>
        <p:txBody>
          <a:bodyPr/>
          <a:lstStyle/>
          <a:p>
            <a:r>
              <a:rPr lang="es-MX" dirty="0" smtClean="0">
                <a:solidFill>
                  <a:srgbClr val="A0D180"/>
                </a:solidFill>
                <a:latin typeface="Home School" panose="02000500000000000000" pitchFamily="2" charset="0"/>
              </a:rPr>
              <a:t>Valeria </a:t>
            </a:r>
            <a:r>
              <a:rPr lang="es-MX" dirty="0" err="1" smtClean="0">
                <a:solidFill>
                  <a:srgbClr val="A0D180"/>
                </a:solidFill>
                <a:latin typeface="Home School" panose="02000500000000000000" pitchFamily="2" charset="0"/>
              </a:rPr>
              <a:t>Montserrath</a:t>
            </a:r>
            <a:r>
              <a:rPr lang="es-MX" dirty="0" smtClean="0">
                <a:solidFill>
                  <a:srgbClr val="A0D180"/>
                </a:solidFill>
                <a:latin typeface="Home School" panose="02000500000000000000" pitchFamily="2" charset="0"/>
              </a:rPr>
              <a:t> </a:t>
            </a:r>
            <a:r>
              <a:rPr lang="es-MX" dirty="0" err="1" smtClean="0">
                <a:solidFill>
                  <a:srgbClr val="A0D180"/>
                </a:solidFill>
                <a:latin typeface="Home School" panose="02000500000000000000" pitchFamily="2" charset="0"/>
              </a:rPr>
              <a:t>Rodriguez</a:t>
            </a:r>
            <a:r>
              <a:rPr lang="es-MX" dirty="0" smtClean="0">
                <a:solidFill>
                  <a:srgbClr val="A0D180"/>
                </a:solidFill>
                <a:latin typeface="Home School" panose="02000500000000000000" pitchFamily="2" charset="0"/>
              </a:rPr>
              <a:t> </a:t>
            </a:r>
            <a:r>
              <a:rPr lang="es-MX" dirty="0" err="1" smtClean="0">
                <a:solidFill>
                  <a:srgbClr val="A0D180"/>
                </a:solidFill>
                <a:latin typeface="Home School" panose="02000500000000000000" pitchFamily="2" charset="0"/>
              </a:rPr>
              <a:t>garcia</a:t>
            </a:r>
            <a:endParaRPr lang="es-MX" dirty="0">
              <a:solidFill>
                <a:srgbClr val="A0D180"/>
              </a:solidFill>
              <a:latin typeface="Home School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64082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99796"/>
            <a:ext cx="10972800" cy="1143000"/>
          </a:xfrm>
        </p:spPr>
        <p:txBody>
          <a:bodyPr/>
          <a:lstStyle/>
          <a:p>
            <a:pPr algn="ctr"/>
            <a:r>
              <a:rPr lang="es-MX" dirty="0">
                <a:solidFill>
                  <a:srgbClr val="FF0066"/>
                </a:solidFill>
                <a:latin typeface="Algerian" panose="04020705040A02060702" pitchFamily="82" charset="0"/>
              </a:rPr>
              <a:t>¿</a:t>
            </a:r>
            <a:r>
              <a:rPr lang="es-MX" dirty="0" smtClean="0">
                <a:solidFill>
                  <a:srgbClr val="FF0066"/>
                </a:solidFill>
                <a:latin typeface="HFF Kids Stuff" panose="02000000000000000000" pitchFamily="2" charset="0"/>
              </a:rPr>
              <a:t>Por </a:t>
            </a:r>
            <a:r>
              <a:rPr lang="es-MX" dirty="0" err="1" smtClean="0">
                <a:solidFill>
                  <a:srgbClr val="FF0066"/>
                </a:solidFill>
                <a:latin typeface="HFF Kids Stuff" panose="02000000000000000000" pitchFamily="2" charset="0"/>
              </a:rPr>
              <a:t>quÉ</a:t>
            </a:r>
            <a:r>
              <a:rPr lang="es-MX" dirty="0" smtClean="0">
                <a:solidFill>
                  <a:srgbClr val="FF0066"/>
                </a:solidFill>
                <a:latin typeface="HFF Kids Stuff" panose="02000000000000000000" pitchFamily="2" charset="0"/>
              </a:rPr>
              <a:t> elegiste ser maestra</a:t>
            </a:r>
            <a:r>
              <a:rPr lang="es-MX" dirty="0" smtClean="0">
                <a:solidFill>
                  <a:srgbClr val="FF0066"/>
                </a:solidFill>
                <a:latin typeface="Algerian" panose="04020705040A02060702" pitchFamily="82" charset="0"/>
              </a:rPr>
              <a:t>?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600" y="2020066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s-MX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The Kids Mraker" panose="020B0603050302020204" pitchFamily="34" charset="0"/>
              </a:rPr>
              <a:t>Porque se me hace que es la carrera mas bonita, creo que aprenderé mucho de los niños y pues mas que nada como dicen si trabajas en lo que te gusta nunca trabajas, desde que era pequeña ese era mi sueño ser maestra de preescolar y también la razón mas importante</a:t>
            </a:r>
          </a:p>
          <a:p>
            <a:pPr marL="0" indent="0">
              <a:buNone/>
            </a:pPr>
            <a:r>
              <a:rPr lang="es-MX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The Kids Mraker" panose="020B0603050302020204" pitchFamily="34" charset="0"/>
              </a:rPr>
              <a:t>es que quiero ser parte de la enseñanza </a:t>
            </a:r>
          </a:p>
          <a:p>
            <a:pPr marL="0" indent="0">
              <a:buNone/>
            </a:pPr>
            <a:r>
              <a:rPr lang="es-MX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The Kids Mraker" panose="020B0603050302020204" pitchFamily="34" charset="0"/>
              </a:rPr>
              <a:t>primordial, de las bases de un niño, quiero </a:t>
            </a:r>
          </a:p>
          <a:p>
            <a:pPr marL="0" indent="0">
              <a:buNone/>
            </a:pPr>
            <a:r>
              <a:rPr lang="es-MX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The Kids Mraker" panose="020B0603050302020204" pitchFamily="34" charset="0"/>
              </a:rPr>
              <a:t>dejar mi huella en ellos y hacerlo lo mejor posible.</a:t>
            </a:r>
            <a:endParaRPr lang="es-MX" dirty="0">
              <a:solidFill>
                <a:schemeClr val="accent6">
                  <a:lumMod val="40000"/>
                  <a:lumOff val="60000"/>
                </a:schemeClr>
              </a:solidFill>
              <a:latin typeface="The Kids Mraker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1500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2527" y="1726919"/>
            <a:ext cx="11919473" cy="1143000"/>
          </a:xfrm>
        </p:spPr>
        <p:txBody>
          <a:bodyPr>
            <a:noAutofit/>
          </a:bodyPr>
          <a:lstStyle/>
          <a:p>
            <a:pPr algn="ctr"/>
            <a:r>
              <a:rPr lang="es-MX" dirty="0" smtClean="0">
                <a:solidFill>
                  <a:srgbClr val="FF0066"/>
                </a:solidFill>
                <a:latin typeface="Algerian" panose="04020705040A02060702" pitchFamily="82" charset="0"/>
              </a:rPr>
              <a:t>¿</a:t>
            </a:r>
            <a:r>
              <a:rPr lang="es-MX" dirty="0" smtClean="0">
                <a:solidFill>
                  <a:srgbClr val="FF0066"/>
                </a:solidFill>
                <a:latin typeface="HFF Kids Stuff" panose="02000000000000000000" pitchFamily="2" charset="0"/>
              </a:rPr>
              <a:t>Cu</a:t>
            </a:r>
            <a:r>
              <a:rPr lang="es-MX" dirty="0" smtClean="0">
                <a:solidFill>
                  <a:srgbClr val="FF0066"/>
                </a:solidFill>
                <a:latin typeface="Algerian" panose="04020705040A02060702" pitchFamily="82" charset="0"/>
              </a:rPr>
              <a:t>á</a:t>
            </a:r>
            <a:r>
              <a:rPr lang="es-MX" dirty="0" smtClean="0">
                <a:solidFill>
                  <a:srgbClr val="FF0066"/>
                </a:solidFill>
                <a:latin typeface="HFF Kids Stuff" panose="02000000000000000000" pitchFamily="2" charset="0"/>
              </a:rPr>
              <a:t>les son las razones, motivos, condiciones y expectativas que me condujeron a elegir a la docencia como una </a:t>
            </a:r>
            <a:r>
              <a:rPr lang="es-MX" dirty="0" err="1" smtClean="0">
                <a:solidFill>
                  <a:srgbClr val="FF0066"/>
                </a:solidFill>
                <a:latin typeface="HFF Kids Stuff" panose="02000000000000000000" pitchFamily="2" charset="0"/>
              </a:rPr>
              <a:t>opci</a:t>
            </a:r>
            <a:r>
              <a:rPr lang="es-MX" dirty="0" err="1" smtClean="0">
                <a:solidFill>
                  <a:srgbClr val="FF0066"/>
                </a:solidFill>
                <a:latin typeface="Algerian" panose="04020705040A02060702" pitchFamily="82" charset="0"/>
              </a:rPr>
              <a:t>Ó</a:t>
            </a:r>
            <a:r>
              <a:rPr lang="es-MX" dirty="0" err="1" smtClean="0">
                <a:solidFill>
                  <a:srgbClr val="FF0066"/>
                </a:solidFill>
                <a:latin typeface="HFF Kids Stuff" panose="02000000000000000000" pitchFamily="2" charset="0"/>
              </a:rPr>
              <a:t>n</a:t>
            </a:r>
            <a:r>
              <a:rPr lang="es-MX" dirty="0" smtClean="0">
                <a:solidFill>
                  <a:srgbClr val="FF0066"/>
                </a:solidFill>
                <a:latin typeface="HFF Kids Stuff" panose="02000000000000000000" pitchFamily="2" charset="0"/>
              </a:rPr>
              <a:t> profesional</a:t>
            </a:r>
            <a:r>
              <a:rPr lang="es-MX" dirty="0" smtClean="0">
                <a:solidFill>
                  <a:srgbClr val="FF0066"/>
                </a:solidFill>
                <a:latin typeface="Algerian" panose="04020705040A02060702" pitchFamily="82" charset="0"/>
              </a:rPr>
              <a:t>?</a:t>
            </a:r>
            <a:endParaRPr lang="es-MX" dirty="0">
              <a:solidFill>
                <a:srgbClr val="FF0066"/>
              </a:solidFill>
              <a:latin typeface="HFF Kids Stuff" panose="02000000000000000000" pitchFamily="2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66568" y="3751732"/>
            <a:ext cx="10972800" cy="4525963"/>
          </a:xfrm>
        </p:spPr>
        <p:txBody>
          <a:bodyPr/>
          <a:lstStyle/>
          <a:p>
            <a:r>
              <a:rPr lang="es-MX" dirty="0">
                <a:solidFill>
                  <a:schemeClr val="accent6">
                    <a:lumMod val="40000"/>
                    <a:lumOff val="60000"/>
                  </a:schemeClr>
                </a:solidFill>
                <a:latin typeface="The Kids Mraker" panose="020B0603050302020204" pitchFamily="34" charset="0"/>
              </a:rPr>
              <a:t>D</a:t>
            </a:r>
            <a:r>
              <a:rPr lang="es-MX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The Kids Mraker" panose="020B0603050302020204" pitchFamily="34" charset="0"/>
              </a:rPr>
              <a:t>esde que estaba en el kínder veía a mis maestras y siempre estaban felices desde entonces yo           siempre imaginaba el día en el que LLEGARA A            SER como ellas, me encanta convivir con los           niños y siento que si es mi vocación.</a:t>
            </a:r>
          </a:p>
        </p:txBody>
      </p:sp>
    </p:spTree>
    <p:extLst>
      <p:ext uri="{BB962C8B-B14F-4D97-AF65-F5344CB8AC3E}">
        <p14:creationId xmlns:p14="http://schemas.microsoft.com/office/powerpoint/2010/main" val="2564955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8085" y="1363532"/>
            <a:ext cx="10972800" cy="4525963"/>
          </a:xfrm>
        </p:spPr>
        <p:txBody>
          <a:bodyPr/>
          <a:lstStyle/>
          <a:p>
            <a:pPr lvl="0"/>
            <a:r>
              <a:rPr lang="es-MX" dirty="0">
                <a:solidFill>
                  <a:srgbClr val="2D2D8A">
                    <a:lumMod val="40000"/>
                    <a:lumOff val="60000"/>
                  </a:srgbClr>
                </a:solidFill>
                <a:latin typeface="The Kids Mraker" panose="020B0603050302020204" pitchFamily="34" charset="0"/>
              </a:rPr>
              <a:t>Los motivos por los que elegí esta carrera es porque me gustaría que los niños me recordaran como la maestra que les enseño a </a:t>
            </a:r>
            <a:r>
              <a:rPr lang="es-MX" dirty="0" smtClean="0">
                <a:solidFill>
                  <a:srgbClr val="2D2D8A">
                    <a:lumMod val="40000"/>
                    <a:lumOff val="60000"/>
                  </a:srgbClr>
                </a:solidFill>
                <a:latin typeface="The Kids Mraker" panose="020B0603050302020204" pitchFamily="34" charset="0"/>
              </a:rPr>
              <a:t>escribir </a:t>
            </a:r>
            <a:r>
              <a:rPr lang="es-MX" dirty="0">
                <a:solidFill>
                  <a:srgbClr val="2D2D8A">
                    <a:lumMod val="40000"/>
                    <a:lumOff val="60000"/>
                  </a:srgbClr>
                </a:solidFill>
                <a:latin typeface="The Kids Mraker" panose="020B0603050302020204" pitchFamily="34" charset="0"/>
              </a:rPr>
              <a:t>a sumar, restar, etcétera. </a:t>
            </a:r>
          </a:p>
          <a:p>
            <a:pPr lvl="0"/>
            <a:r>
              <a:rPr lang="es-MX" dirty="0">
                <a:solidFill>
                  <a:srgbClr val="2D2D8A">
                    <a:lumMod val="40000"/>
                    <a:lumOff val="60000"/>
                  </a:srgbClr>
                </a:solidFill>
                <a:latin typeface="The Kids Mraker" panose="020B0603050302020204" pitchFamily="34" charset="0"/>
              </a:rPr>
              <a:t>Las expectativas que tengo es llegar a ser una buena </a:t>
            </a:r>
            <a:r>
              <a:rPr lang="es-MX" dirty="0" smtClean="0">
                <a:solidFill>
                  <a:srgbClr val="2D2D8A">
                    <a:lumMod val="40000"/>
                    <a:lumOff val="60000"/>
                  </a:srgbClr>
                </a:solidFill>
                <a:latin typeface="The Kids Mraker" panose="020B0603050302020204" pitchFamily="34" charset="0"/>
              </a:rPr>
              <a:t>maestra</a:t>
            </a:r>
            <a:r>
              <a:rPr lang="es-MX" dirty="0">
                <a:solidFill>
                  <a:srgbClr val="2D2D8A">
                    <a:lumMod val="40000"/>
                    <a:lumOff val="60000"/>
                  </a:srgbClr>
                </a:solidFill>
                <a:latin typeface="The Kids Mraker" panose="020B0603050302020204" pitchFamily="34" charset="0"/>
              </a:rPr>
              <a:t>, aprender muchísimas cosas y así trasmitir lo que </a:t>
            </a:r>
            <a:r>
              <a:rPr lang="es-MX" dirty="0" smtClean="0">
                <a:solidFill>
                  <a:srgbClr val="2D2D8A">
                    <a:lumMod val="40000"/>
                    <a:lumOff val="60000"/>
                  </a:srgbClr>
                </a:solidFill>
                <a:latin typeface="The Kids Mraker" panose="020B0603050302020204" pitchFamily="34" charset="0"/>
              </a:rPr>
              <a:t>aprendí </a:t>
            </a:r>
            <a:r>
              <a:rPr lang="es-MX" dirty="0">
                <a:solidFill>
                  <a:srgbClr val="2D2D8A">
                    <a:lumMod val="40000"/>
                    <a:lumOff val="60000"/>
                  </a:srgbClr>
                </a:solidFill>
                <a:latin typeface="The Kids Mraker" panose="020B0603050302020204" pitchFamily="34" charset="0"/>
              </a:rPr>
              <a:t>con los niños.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46921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048" y="2902322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>
                <a:solidFill>
                  <a:srgbClr val="FF0066"/>
                </a:solidFill>
                <a:latin typeface="Algerian" panose="04020705040A02060702" pitchFamily="82" charset="0"/>
              </a:rPr>
              <a:t>¿</a:t>
            </a:r>
            <a:r>
              <a:rPr lang="es-MX" dirty="0" smtClean="0">
                <a:solidFill>
                  <a:srgbClr val="FF0066"/>
                </a:solidFill>
                <a:latin typeface="HFF Kids Stuff" panose="02000000000000000000" pitchFamily="2" charset="0"/>
              </a:rPr>
              <a:t>De qu</a:t>
            </a:r>
            <a:r>
              <a:rPr lang="es-MX" dirty="0" smtClean="0">
                <a:solidFill>
                  <a:srgbClr val="FF0066"/>
                </a:solidFill>
                <a:latin typeface="Algerian" panose="04020705040A02060702" pitchFamily="82" charset="0"/>
              </a:rPr>
              <a:t>é</a:t>
            </a:r>
            <a:r>
              <a:rPr lang="es-MX" dirty="0" smtClean="0">
                <a:solidFill>
                  <a:srgbClr val="FF0066"/>
                </a:solidFill>
                <a:latin typeface="HFF Kids Stuff" panose="02000000000000000000" pitchFamily="2" charset="0"/>
              </a:rPr>
              <a:t> manera la condici</a:t>
            </a:r>
            <a:r>
              <a:rPr lang="es-MX" dirty="0" smtClean="0">
                <a:solidFill>
                  <a:srgbClr val="FF0066"/>
                </a:solidFill>
                <a:latin typeface="Algerian" panose="04020705040A02060702" pitchFamily="82" charset="0"/>
              </a:rPr>
              <a:t>ó</a:t>
            </a:r>
            <a:r>
              <a:rPr lang="es-MX" dirty="0" smtClean="0">
                <a:solidFill>
                  <a:srgbClr val="FF0066"/>
                </a:solidFill>
                <a:latin typeface="HFF Kids Stuff" panose="02000000000000000000" pitchFamily="2" charset="0"/>
              </a:rPr>
              <a:t>n de g</a:t>
            </a:r>
            <a:r>
              <a:rPr lang="es-MX" dirty="0" smtClean="0">
                <a:solidFill>
                  <a:srgbClr val="FF0066"/>
                </a:solidFill>
                <a:latin typeface="Algerian" panose="04020705040A02060702" pitchFamily="82" charset="0"/>
              </a:rPr>
              <a:t>é</a:t>
            </a:r>
            <a:r>
              <a:rPr lang="es-MX" dirty="0" smtClean="0">
                <a:solidFill>
                  <a:srgbClr val="FF0066"/>
                </a:solidFill>
                <a:latin typeface="HFF Kids Stuff" panose="02000000000000000000" pitchFamily="2" charset="0"/>
              </a:rPr>
              <a:t>nero, las circunstancias econ</a:t>
            </a:r>
            <a:r>
              <a:rPr lang="es-MX" dirty="0" smtClean="0">
                <a:solidFill>
                  <a:srgbClr val="FF0066"/>
                </a:solidFill>
                <a:latin typeface="Algerian" panose="04020705040A02060702" pitchFamily="82" charset="0"/>
              </a:rPr>
              <a:t>ó</a:t>
            </a:r>
            <a:r>
              <a:rPr lang="es-MX" dirty="0" smtClean="0">
                <a:solidFill>
                  <a:srgbClr val="FF0066"/>
                </a:solidFill>
                <a:latin typeface="HFF Kids Stuff" panose="02000000000000000000" pitchFamily="2" charset="0"/>
              </a:rPr>
              <a:t>micas, ideol</a:t>
            </a:r>
            <a:r>
              <a:rPr lang="es-MX" dirty="0" smtClean="0">
                <a:solidFill>
                  <a:srgbClr val="FF0066"/>
                </a:solidFill>
                <a:latin typeface="Algerian" panose="04020705040A02060702" pitchFamily="82" charset="0"/>
              </a:rPr>
              <a:t>ó</a:t>
            </a:r>
            <a:r>
              <a:rPr lang="es-MX" dirty="0" smtClean="0">
                <a:solidFill>
                  <a:srgbClr val="FF0066"/>
                </a:solidFill>
                <a:latin typeface="HFF Kids Stuff" panose="02000000000000000000" pitchFamily="2" charset="0"/>
              </a:rPr>
              <a:t>gicas, familiares, culturales, sociales, se convirtieron en el referente para tomar     la decisi</a:t>
            </a:r>
            <a:r>
              <a:rPr lang="es-MX" dirty="0" smtClean="0">
                <a:solidFill>
                  <a:srgbClr val="FF0066"/>
                </a:solidFill>
                <a:latin typeface="Algerian" panose="04020705040A02060702" pitchFamily="82" charset="0"/>
              </a:rPr>
              <a:t>ó</a:t>
            </a:r>
            <a:r>
              <a:rPr lang="es-MX" dirty="0" smtClean="0">
                <a:solidFill>
                  <a:srgbClr val="FF0066"/>
                </a:solidFill>
                <a:latin typeface="HFF Kids Stuff" panose="02000000000000000000" pitchFamily="2" charset="0"/>
              </a:rPr>
              <a:t>n de ser     maestra</a:t>
            </a:r>
            <a:r>
              <a:rPr lang="es-MX" dirty="0" smtClean="0">
                <a:solidFill>
                  <a:srgbClr val="FF0066"/>
                </a:solidFill>
                <a:latin typeface="Algerian" panose="04020705040A02060702" pitchFamily="82" charset="0"/>
              </a:rPr>
              <a:t>?</a:t>
            </a:r>
            <a:r>
              <a:rPr lang="es-MX" dirty="0" smtClean="0">
                <a:solidFill>
                  <a:srgbClr val="FF0066"/>
                </a:solidFill>
              </a:rPr>
              <a:t/>
            </a:r>
            <a:br>
              <a:rPr lang="es-MX" dirty="0" smtClean="0">
                <a:solidFill>
                  <a:srgbClr val="FF0066"/>
                </a:solidFill>
              </a:rPr>
            </a:br>
            <a:endParaRPr lang="es-MX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50222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63388" y="664285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s-MX" sz="3000" dirty="0">
                <a:solidFill>
                  <a:schemeClr val="accent6">
                    <a:lumMod val="40000"/>
                    <a:lumOff val="60000"/>
                  </a:schemeClr>
                </a:solidFill>
                <a:latin typeface="The Kids Mraker" panose="020B0603050302020204" pitchFamily="34" charset="0"/>
              </a:rPr>
              <a:t>Pues en mi caso ninguna de estas situaciones influyo en mi decisión, de repente si había familiares como tíos y primos que me decían que es una carrera en donde piden mucho material y no tengo pues una buena economía, que en estos tiempos es muy difícil encontrar trabajo, que es de las carreras es las que no pagan mucho y me decían cosas, pero mis papás siempre me apoyaron y me decían que eligiera la carrera que yo quería en la que iba a ser feliz porque es algo para toda mi vida y pues que si entraba a otra que no era la que quería </a:t>
            </a:r>
            <a:r>
              <a:rPr lang="es-MX" sz="30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The Kids Mraker" panose="020B0603050302020204" pitchFamily="34" charset="0"/>
              </a:rPr>
              <a:t>               iba </a:t>
            </a:r>
            <a:r>
              <a:rPr lang="es-MX" sz="3000" dirty="0">
                <a:solidFill>
                  <a:schemeClr val="accent6">
                    <a:lumMod val="40000"/>
                    <a:lumOff val="60000"/>
                  </a:schemeClr>
                </a:solidFill>
                <a:latin typeface="The Kids Mraker" panose="020B0603050302020204" pitchFamily="34" charset="0"/>
              </a:rPr>
              <a:t>a estar estudiando y trabajando sin ganas, </a:t>
            </a:r>
            <a:r>
              <a:rPr lang="es-MX" sz="30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The Kids Mraker" panose="020B0603050302020204" pitchFamily="34" charset="0"/>
              </a:rPr>
              <a:t>                de </a:t>
            </a:r>
            <a:r>
              <a:rPr lang="es-MX" sz="3000" dirty="0">
                <a:solidFill>
                  <a:schemeClr val="accent6">
                    <a:lumMod val="40000"/>
                    <a:lumOff val="60000"/>
                  </a:schemeClr>
                </a:solidFill>
                <a:latin typeface="The Kids Mraker" panose="020B0603050302020204" pitchFamily="34" charset="0"/>
              </a:rPr>
              <a:t>una manera mala y por eso me decidí por ser </a:t>
            </a:r>
            <a:r>
              <a:rPr lang="es-MX" sz="30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The Kids Mraker" panose="020B0603050302020204" pitchFamily="34" charset="0"/>
              </a:rPr>
              <a:t>           maestra</a:t>
            </a:r>
            <a:r>
              <a:rPr lang="es-MX" sz="3000" dirty="0">
                <a:solidFill>
                  <a:schemeClr val="accent6">
                    <a:lumMod val="40000"/>
                    <a:lumOff val="60000"/>
                  </a:schemeClr>
                </a:solidFill>
                <a:latin typeface="The Kids Mraker" panose="020B0603050302020204" pitchFamily="34" charset="0"/>
              </a:rPr>
              <a:t>.</a:t>
            </a:r>
          </a:p>
          <a:p>
            <a:endParaRPr lang="es-MX" dirty="0">
              <a:solidFill>
                <a:schemeClr val="accent6">
                  <a:lumMod val="40000"/>
                  <a:lumOff val="60000"/>
                </a:schemeClr>
              </a:solidFill>
              <a:latin typeface="The Kids Mraker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399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800" y="985838"/>
            <a:ext cx="3048000" cy="290512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0750" y="985838"/>
            <a:ext cx="4762500" cy="3267075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325" y="4062413"/>
            <a:ext cx="3282950" cy="204606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58200" y="985838"/>
            <a:ext cx="3429000" cy="294322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57637" y="4252913"/>
            <a:ext cx="3698943" cy="1777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28452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1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ema1" id="{04E93CBD-02C7-4C06-B8BB-1E670D86842C}" vid="{7A4D0DF8-8ECB-4C6B-828F-46CB984C248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58</TotalTime>
  <Words>396</Words>
  <Application>Microsoft Office PowerPoint</Application>
  <PresentationFormat>Panorámica</PresentationFormat>
  <Paragraphs>13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Algerian</vt:lpstr>
      <vt:lpstr>Arial</vt:lpstr>
      <vt:lpstr>Castellar</vt:lpstr>
      <vt:lpstr>HFF Kids Stuff</vt:lpstr>
      <vt:lpstr>Home School</vt:lpstr>
      <vt:lpstr>Rainie's Kids</vt:lpstr>
      <vt:lpstr>The Kids Mraker</vt:lpstr>
      <vt:lpstr>Tema1</vt:lpstr>
      <vt:lpstr>Características y razones que me orientaron a la elección profesional.</vt:lpstr>
      <vt:lpstr>¿Por quÉ elegiste ser maestra? </vt:lpstr>
      <vt:lpstr>¿Cuáles son las razones, motivos, condiciones y expectativas que me condujeron a elegir a la docencia como una opciÓn profesional?</vt:lpstr>
      <vt:lpstr>Presentación de PowerPoint</vt:lpstr>
      <vt:lpstr>¿De qué manera la condición de género, las circunstancias económicas, ideológicas, familiares, culturales, sociales, se convirtieron en el referente para tomar     la decisión de ser     maestra?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8</cp:revision>
  <dcterms:created xsi:type="dcterms:W3CDTF">2015-08-28T01:20:58Z</dcterms:created>
  <dcterms:modified xsi:type="dcterms:W3CDTF">2015-08-28T02:19:14Z</dcterms:modified>
</cp:coreProperties>
</file>