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C752C-1034-4C3F-9A55-BCA159852BF4}" type="datetimeFigureOut">
              <a:rPr lang="es-MX" smtClean="0"/>
              <a:t>26/08/2015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3983C-B656-4157-B712-CCF5DE8518C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759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5CC9-0854-44B2-94C4-9ACA9E89FAB5}" type="datetimeFigureOut">
              <a:rPr lang="es-MX" smtClean="0"/>
              <a:t>26/08/2015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2378-131F-459A-88C6-CFD8F43624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031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5CC9-0854-44B2-94C4-9ACA9E89FAB5}" type="datetimeFigureOut">
              <a:rPr lang="es-MX" smtClean="0"/>
              <a:t>26/08/2015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2378-131F-459A-88C6-CFD8F43624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640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5CC9-0854-44B2-94C4-9ACA9E89FAB5}" type="datetimeFigureOut">
              <a:rPr lang="es-MX" smtClean="0"/>
              <a:t>26/08/2015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2378-131F-459A-88C6-CFD8F43624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996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5CC9-0854-44B2-94C4-9ACA9E89FAB5}" type="datetimeFigureOut">
              <a:rPr lang="es-MX" smtClean="0"/>
              <a:t>26/08/2015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2378-131F-459A-88C6-CFD8F43624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6262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5CC9-0854-44B2-94C4-9ACA9E89FAB5}" type="datetimeFigureOut">
              <a:rPr lang="es-MX" smtClean="0"/>
              <a:t>26/08/2015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2378-131F-459A-88C6-CFD8F43624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2936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5CC9-0854-44B2-94C4-9ACA9E89FAB5}" type="datetimeFigureOut">
              <a:rPr lang="es-MX" smtClean="0"/>
              <a:t>26/08/2015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2378-131F-459A-88C6-CFD8F43624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2062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5CC9-0854-44B2-94C4-9ACA9E89FAB5}" type="datetimeFigureOut">
              <a:rPr lang="es-MX" smtClean="0"/>
              <a:t>26/08/2015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2378-131F-459A-88C6-CFD8F43624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437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5CC9-0854-44B2-94C4-9ACA9E89FAB5}" type="datetimeFigureOut">
              <a:rPr lang="es-MX" smtClean="0"/>
              <a:t>26/08/2015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2378-131F-459A-88C6-CFD8F43624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341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5CC9-0854-44B2-94C4-9ACA9E89FAB5}" type="datetimeFigureOut">
              <a:rPr lang="es-MX" smtClean="0"/>
              <a:t>26/08/2015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2378-131F-459A-88C6-CFD8F43624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564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5CC9-0854-44B2-94C4-9ACA9E89FAB5}" type="datetimeFigureOut">
              <a:rPr lang="es-MX" smtClean="0"/>
              <a:t>26/08/2015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2378-131F-459A-88C6-CFD8F43624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318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5CC9-0854-44B2-94C4-9ACA9E89FAB5}" type="datetimeFigureOut">
              <a:rPr lang="es-MX" smtClean="0"/>
              <a:t>26/08/2015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2378-131F-459A-88C6-CFD8F43624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686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85CC9-0854-44B2-94C4-9ACA9E89FAB5}" type="datetimeFigureOut">
              <a:rPr lang="es-MX" smtClean="0"/>
              <a:t>26/08/2015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92378-131F-459A-88C6-CFD8F43624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739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70" t="26419" r="37121" b="6477"/>
          <a:stretch/>
        </p:blipFill>
        <p:spPr>
          <a:xfrm>
            <a:off x="-775" y="-157157"/>
            <a:ext cx="9144000" cy="736341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187624" y="159023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        </a:t>
            </a:r>
            <a:r>
              <a:rPr lang="es-MX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ACTIVIDAD</a:t>
            </a:r>
            <a:endParaRPr lang="es-MX" sz="5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000646" y="2060848"/>
            <a:ext cx="7272808" cy="4127565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2253763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EL SUJETO Y SU FORMACIÓN </a:t>
            </a:r>
          </a:p>
          <a:p>
            <a:pPr algn="ctr"/>
            <a:r>
              <a:rPr lang="es-MX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    PROFESIONAL COMO   </a:t>
            </a:r>
          </a:p>
          <a:p>
            <a:pPr algn="ctr"/>
            <a:r>
              <a:rPr lang="es-MX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DOCENTE</a:t>
            </a:r>
          </a:p>
        </p:txBody>
      </p:sp>
    </p:spTree>
    <p:extLst>
      <p:ext uri="{BB962C8B-B14F-4D97-AF65-F5344CB8AC3E}">
        <p14:creationId xmlns:p14="http://schemas.microsoft.com/office/powerpoint/2010/main" val="23783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3" t="19438" r="40190" b="10768"/>
          <a:stretch/>
        </p:blipFill>
        <p:spPr>
          <a:xfrm>
            <a:off x="323528" y="34458"/>
            <a:ext cx="8352928" cy="6703300"/>
          </a:xfrm>
        </p:spPr>
      </p:pic>
      <p:sp>
        <p:nvSpPr>
          <p:cNvPr id="7" name="6 CuadroTexto"/>
          <p:cNvSpPr txBox="1"/>
          <p:nvPr/>
        </p:nvSpPr>
        <p:spPr>
          <a:xfrm>
            <a:off x="1115616" y="47667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dirty="0">
                <a:solidFill>
                  <a:srgbClr val="FF0066"/>
                </a:solidFill>
                <a:latin typeface="Berlin Sans FB Demi" panose="020E0802020502020306" pitchFamily="34" charset="0"/>
              </a:rPr>
              <a:t>¿</a:t>
            </a:r>
            <a:r>
              <a:rPr lang="es-MX" sz="7200" dirty="0" smtClean="0">
                <a:solidFill>
                  <a:srgbClr val="FF0066"/>
                </a:solidFill>
                <a:latin typeface="Berlin Sans FB Demi" panose="020E0802020502020306" pitchFamily="34" charset="0"/>
              </a:rPr>
              <a:t>POR QUÉ ELEGÍ SER MAESTRA?</a:t>
            </a:r>
            <a:endParaRPr lang="es-MX" sz="7200" dirty="0">
              <a:solidFill>
                <a:srgbClr val="FF0066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17908" r="37265" b="8014"/>
          <a:stretch/>
        </p:blipFill>
        <p:spPr>
          <a:xfrm>
            <a:off x="2258291" y="2410691"/>
            <a:ext cx="3338945" cy="335280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779912" y="1340768"/>
            <a:ext cx="36724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i="1" dirty="0" smtClean="0">
                <a:latin typeface="Century Gothic" panose="020B0502020202020204" pitchFamily="34" charset="0"/>
              </a:rPr>
              <a:t>Antes que nada , creo que mi principal razón al hacer esta elección , fue que me encantan los niños pequeños, me gusta mucho convivir con  ellos y creo que desde que tengo memoria, yo siempre quise ser maestra , al principio no estaba muy segura de que normal elegir , dudaba entre la BENC y la ENEP , ya que los grados son muy diferentes aunque no lo parezcan, pero al final me decidí por esta ultima.</a:t>
            </a:r>
          </a:p>
          <a:p>
            <a:r>
              <a:rPr lang="es-MX" sz="1600" i="1" dirty="0" smtClean="0">
                <a:latin typeface="Century Gothic" panose="020B0502020202020204" pitchFamily="34" charset="0"/>
              </a:rPr>
              <a:t>Me encanta la idea de que algún día seré yo quien guie a los pequeños, para que desarrollen habilidades,  aprendan y se desenvuelvan en la etapa temprana de su vida fuera del ámbito familiar.</a:t>
            </a:r>
            <a:endParaRPr lang="es-MX" sz="16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961"/>
            <a:ext cx="9144000" cy="6899148"/>
          </a:xfrm>
        </p:spPr>
      </p:pic>
      <p:sp>
        <p:nvSpPr>
          <p:cNvPr id="7" name="6 CuadroTexto"/>
          <p:cNvSpPr txBox="1"/>
          <p:nvPr/>
        </p:nvSpPr>
        <p:spPr>
          <a:xfrm>
            <a:off x="611560" y="188640"/>
            <a:ext cx="4032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entury Gothic" panose="020B0502020202020204" pitchFamily="34" charset="0"/>
              </a:rPr>
              <a:t>Tengo que reconocer que hubo algún momento, específicamente cuando estaba por terminar mi bachillerato , en el que la duda se apodero de mi , ya que veía que mis compañeros elegían carreras que en un futuro estuvieran bien remuneradas, con un campo laboral muy amplio , y que al egresar pudieran encontrar trabajo con mucha facilidad . Comencé a checar toda la oferta educativa que tienen las universidades aquí en saltillo, pero ninguna fue de mi agrado y fue así como me di cuenta que yo no necesitaba buscar nada mas porque ya sabia lo que quería.</a:t>
            </a:r>
            <a:endParaRPr lang="es-MX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8" t="17256" r="42121" b="8095"/>
          <a:stretch/>
        </p:blipFill>
        <p:spPr>
          <a:xfrm>
            <a:off x="-13854" y="-1"/>
            <a:ext cx="9157854" cy="594928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39552" y="332656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Otra de las razones , es que yo se que tengo vocación para esta carrera, y creo que es algo muy importante y necesario en todas las personas que algún día egresaremos como educadoras, ya que requiere mucho esfuerzo , dedicación y paciencia en todo momento,  teniendo siempre como propósito el Desarrollo de las Competencias para los niños.</a:t>
            </a:r>
          </a:p>
          <a:p>
            <a:r>
              <a:rPr lang="es-MX" sz="2400" dirty="0"/>
              <a:t>M</a:t>
            </a:r>
            <a:r>
              <a:rPr lang="es-MX" sz="2400" dirty="0" smtClean="0"/>
              <a:t>uchas veces me han preguntado mis familiares y amigos , que si estoy dispuesta a enfrentarme a la dificultad de encontrar un trabajo bien remunerado con esta profesión , y mi respuesta ha sido siempre que si, porque yo lo veo de una manera diferente :</a:t>
            </a:r>
          </a:p>
          <a:p>
            <a:r>
              <a:rPr lang="es-MX" sz="2400" dirty="0" smtClean="0"/>
              <a:t>Todos tenemos un ejemplo a seguir, y no habría nada mejor para mi que serlo para cada uno de esos niños, con los que compartiré mis conocimientos, valores y emociones. Esto será una remuneración suficiente 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9302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5" y="0"/>
            <a:ext cx="9167905" cy="6668261"/>
          </a:xfrm>
        </p:spPr>
      </p:pic>
      <p:grpSp>
        <p:nvGrpSpPr>
          <p:cNvPr id="10" name="9 Grupo"/>
          <p:cNvGrpSpPr/>
          <p:nvPr/>
        </p:nvGrpSpPr>
        <p:grpSpPr>
          <a:xfrm>
            <a:off x="-180527" y="0"/>
            <a:ext cx="9433047" cy="6858000"/>
            <a:chOff x="-180527" y="0"/>
            <a:chExt cx="9433047" cy="6858000"/>
          </a:xfrm>
        </p:grpSpPr>
        <p:grpSp>
          <p:nvGrpSpPr>
            <p:cNvPr id="8" name="7 Grupo"/>
            <p:cNvGrpSpPr/>
            <p:nvPr/>
          </p:nvGrpSpPr>
          <p:grpSpPr>
            <a:xfrm>
              <a:off x="467544" y="0"/>
              <a:ext cx="8784976" cy="3861048"/>
              <a:chOff x="467544" y="0"/>
              <a:chExt cx="8568952" cy="3861048"/>
            </a:xfrm>
          </p:grpSpPr>
          <p:sp>
            <p:nvSpPr>
              <p:cNvPr id="5" name="4 Rectángulo"/>
              <p:cNvSpPr/>
              <p:nvPr/>
            </p:nvSpPr>
            <p:spPr>
              <a:xfrm>
                <a:off x="467544" y="0"/>
                <a:ext cx="4104456" cy="3861048"/>
              </a:xfrm>
              <a:prstGeom prst="rect">
                <a:avLst/>
              </a:prstGeom>
              <a:blipFill>
                <a:blip r:embed="rId3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5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6" name="5 Rectángulo"/>
              <p:cNvSpPr/>
              <p:nvPr/>
            </p:nvSpPr>
            <p:spPr>
              <a:xfrm>
                <a:off x="4788024" y="0"/>
                <a:ext cx="4248472" cy="2420888"/>
              </a:xfrm>
              <a:prstGeom prst="rect">
                <a:avLst/>
              </a:prstGeom>
              <a:blipFill>
                <a:blip r:embed="rId3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5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sp>
          <p:nvSpPr>
            <p:cNvPr id="9" name="8 Rectángulo"/>
            <p:cNvSpPr/>
            <p:nvPr/>
          </p:nvSpPr>
          <p:spPr>
            <a:xfrm>
              <a:off x="-180527" y="0"/>
              <a:ext cx="4968552" cy="6858000"/>
            </a:xfrm>
            <a:prstGeom prst="rect">
              <a:avLst/>
            </a:prstGeom>
            <a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5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467544" y="332656"/>
            <a:ext cx="37444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Mis expectativas de  esta profesión y de mi escuela, son las siguientes :</a:t>
            </a:r>
          </a:p>
          <a:p>
            <a:r>
              <a:rPr lang="es-MX" sz="2000" b="1" dirty="0" smtClean="0"/>
              <a:t>espero que la formación que se me imparta sea de calidad, para poder desarrollar competencias que me favorezcan al egresar.</a:t>
            </a:r>
          </a:p>
          <a:p>
            <a:r>
              <a:rPr lang="es-MX" sz="2000" b="1" dirty="0" smtClean="0"/>
              <a:t>Aprender mucho de todos mis profesores (as) , así podre ser igual o mejor que </a:t>
            </a:r>
            <a:r>
              <a:rPr lang="es-MX" sz="2000" b="1" dirty="0" smtClean="0"/>
              <a:t>ell@s</a:t>
            </a:r>
            <a:r>
              <a:rPr lang="es-MX" sz="2000" b="1" dirty="0" smtClean="0"/>
              <a:t> .</a:t>
            </a:r>
          </a:p>
          <a:p>
            <a:r>
              <a:rPr lang="es-MX" sz="2000" b="1" dirty="0" smtClean="0"/>
              <a:t>Obtener un buen nivel de ingles con las horas clase que tendré en mi carga académica.</a:t>
            </a:r>
          </a:p>
          <a:p>
            <a:r>
              <a:rPr lang="es-MX" sz="2000" b="1" dirty="0" smtClean="0"/>
              <a:t>Aprovechar todas las oportunidades que se presenten a lo largo de mis estudios , que me sirvan para aprender mas y crecer en todos los ámbitos.</a:t>
            </a: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751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3" t="20968" r="44148" b="9849"/>
          <a:stretch/>
        </p:blipFill>
        <p:spPr>
          <a:xfrm>
            <a:off x="107504" y="0"/>
            <a:ext cx="8892480" cy="6741368"/>
          </a:xfrm>
        </p:spPr>
      </p:pic>
    </p:spTree>
    <p:extLst>
      <p:ext uri="{BB962C8B-B14F-4D97-AF65-F5344CB8AC3E}">
        <p14:creationId xmlns:p14="http://schemas.microsoft.com/office/powerpoint/2010/main" val="41892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487</Words>
  <Application>Microsoft Office PowerPoint</Application>
  <PresentationFormat>Presentación en pantalla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Marieli</dc:creator>
  <cp:lastModifiedBy>Marieli</cp:lastModifiedBy>
  <cp:revision>16</cp:revision>
  <dcterms:created xsi:type="dcterms:W3CDTF">2015-08-26T22:37:42Z</dcterms:created>
  <dcterms:modified xsi:type="dcterms:W3CDTF">2015-08-27T02:00:56Z</dcterms:modified>
</cp:coreProperties>
</file>