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58" r:id="rId6"/>
    <p:sldId id="259" r:id="rId7"/>
    <p:sldId id="262" r:id="rId8"/>
    <p:sldId id="269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>
      <p:cViewPr varScale="1">
        <p:scale>
          <a:sx n="52" d="100"/>
          <a:sy n="52" d="100"/>
        </p:scale>
        <p:origin x="498" y="-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358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es-ES" sz="1200"/>
            </a:lvl1pPr>
          </a:lstStyle>
          <a:p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es-ES" sz="1200"/>
            </a:lvl1pPr>
          </a:lstStyle>
          <a:p>
            <a:fld id="{FFBE2AAA-2CC7-4F9C-A8C6-8B9F2A3E9EF0}" type="datetimeFigureOut">
              <a:rPr lang="es-ES" smtClean="0"/>
              <a:t>28/08/2015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es-ES" sz="1200"/>
            </a:lvl1pPr>
          </a:lstStyle>
          <a:p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es-ES" sz="1200"/>
            </a:lvl1pPr>
          </a:lstStyle>
          <a:p>
            <a:fld id="{950AD62A-9EE1-43E3-A7E5-D268F71DF3E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36448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es-ES" sz="1200"/>
            </a:lvl1pPr>
          </a:lstStyle>
          <a:p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es-ES" sz="1200"/>
            </a:lvl1pPr>
          </a:lstStyle>
          <a:p>
            <a:fld id="{2B37ADBA-1AC7-4CD6-8AFF-4E8087BA5487}" type="datetimeFigureOut">
              <a:t>28/08/2015</a:t>
            </a:fld>
            <a:endParaRPr lang="es-ES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es-ES" sz="1200"/>
            </a:lvl1pPr>
          </a:lstStyle>
          <a:p>
            <a:endParaRPr lang="es-ES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es-ES" sz="1200"/>
            </a:lvl1pPr>
          </a:lstStyle>
          <a:p>
            <a:fld id="{5534C2EF-8A97-4DAF-B099-E567883644D6}" type="slidenum"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1809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s-ES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79242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s-ES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8153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s-ES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91132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s-ES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11626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s-ES"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4782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" r="323" b="422"/>
          <a:stretch/>
        </p:blipFill>
        <p:spPr>
          <a:xfrm>
            <a:off x="1524" y="1"/>
            <a:ext cx="12188952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1828800"/>
          </a:xfrm>
        </p:spPr>
        <p:txBody>
          <a:bodyPr anchor="b">
            <a:normAutofit/>
          </a:bodyPr>
          <a:lstStyle>
            <a:lvl1pPr algn="l" latinLnBrk="0">
              <a:defRPr lang="es-ES" sz="44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86600" cy="914400"/>
          </a:xfrm>
        </p:spPr>
        <p:txBody>
          <a:bodyPr>
            <a:normAutofit/>
          </a:bodyPr>
          <a:lstStyle>
            <a:lvl1pPr marL="0" indent="0" algn="l" latinLnBrk="0">
              <a:spcBef>
                <a:spcPts val="1200"/>
              </a:spcBef>
              <a:buNone/>
              <a:defRPr lang="es-ES" sz="2400">
                <a:latin typeface="+mj-lt"/>
              </a:defRPr>
            </a:lvl1pPr>
            <a:lvl2pPr marL="457200" indent="0" algn="ctr" latinLnBrk="0">
              <a:buNone/>
              <a:defRPr lang="es-ES" sz="2000"/>
            </a:lvl2pPr>
            <a:lvl3pPr marL="914400" indent="0" algn="ctr" latinLnBrk="0">
              <a:buNone/>
              <a:defRPr lang="es-ES" sz="1800"/>
            </a:lvl3pPr>
            <a:lvl4pPr marL="1371600" indent="0" algn="ctr" latinLnBrk="0">
              <a:buNone/>
              <a:defRPr lang="es-ES" sz="1600"/>
            </a:lvl4pPr>
            <a:lvl5pPr marL="1828800" indent="0" algn="ctr" latinLnBrk="0">
              <a:buNone/>
              <a:defRPr lang="es-ES" sz="1600"/>
            </a:lvl5pPr>
            <a:lvl6pPr marL="2286000" indent="0" algn="ctr" latinLnBrk="0">
              <a:buNone/>
              <a:defRPr lang="es-ES" sz="1600"/>
            </a:lvl6pPr>
            <a:lvl7pPr marL="2743200" indent="0" algn="ctr" latinLnBrk="0">
              <a:buNone/>
              <a:defRPr lang="es-ES" sz="1600"/>
            </a:lvl7pPr>
            <a:lvl8pPr marL="3200400" indent="0" algn="ctr" latinLnBrk="0">
              <a:buNone/>
              <a:defRPr lang="es-ES" sz="1600"/>
            </a:lvl8pPr>
            <a:lvl9pPr marL="3657600" indent="0" algn="ctr" latinLnBrk="0">
              <a:buNone/>
              <a:defRPr lang="es-ES"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41544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os imágenes con ley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7" name="Forma libre 5"/>
          <p:cNvSpPr>
            <a:spLocks/>
          </p:cNvSpPr>
          <p:nvPr/>
        </p:nvSpPr>
        <p:spPr bwMode="gray">
          <a:xfrm>
            <a:off x="762000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15" name="Marcador de posición de imagen 14"/>
          <p:cNvSpPr>
            <a:spLocks noGrp="1"/>
          </p:cNvSpPr>
          <p:nvPr>
            <p:ph type="pic" sz="quarter" idx="13"/>
          </p:nvPr>
        </p:nvSpPr>
        <p:spPr>
          <a:xfrm>
            <a:off x="992435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 latinLnBrk="0">
              <a:buNone/>
              <a:defRPr lang="es-ES"/>
            </a:lvl1pPr>
          </a:lstStyle>
          <a:p>
            <a:r>
              <a:rPr lang="es-ES" dirty="0"/>
              <a:t>Haga clic en el icono para agregar una imagen</a:t>
            </a:r>
          </a:p>
        </p:txBody>
      </p:sp>
      <p:sp>
        <p:nvSpPr>
          <p:cNvPr id="18" name="Forma libre 5"/>
          <p:cNvSpPr>
            <a:spLocks/>
          </p:cNvSpPr>
          <p:nvPr/>
        </p:nvSpPr>
        <p:spPr bwMode="gray">
          <a:xfrm>
            <a:off x="5300133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19" name="Marcador de posición de imagen 18"/>
          <p:cNvSpPr>
            <a:spLocks noGrp="1"/>
          </p:cNvSpPr>
          <p:nvPr>
            <p:ph type="pic" sz="quarter" idx="15"/>
          </p:nvPr>
        </p:nvSpPr>
        <p:spPr>
          <a:xfrm>
            <a:off x="5530568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 latinLnBrk="0">
              <a:buNone/>
              <a:defRPr lang="es-ES"/>
            </a:lvl1pPr>
          </a:lstStyle>
          <a:p>
            <a:r>
              <a:rPr lang="es-ES" dirty="0"/>
              <a:t>Haga clic en el icono para agregar una imagen</a:t>
            </a:r>
          </a:p>
        </p:txBody>
      </p:sp>
      <p:sp>
        <p:nvSpPr>
          <p:cNvPr id="17" name="Marcador de posición de texto 16"/>
          <p:cNvSpPr>
            <a:spLocks noGrp="1"/>
          </p:cNvSpPr>
          <p:nvPr>
            <p:ph type="body" sz="quarter" idx="14"/>
          </p:nvPr>
        </p:nvSpPr>
        <p:spPr>
          <a:xfrm>
            <a:off x="1028581" y="5305425"/>
            <a:ext cx="3566160" cy="1097280"/>
          </a:xfrm>
        </p:spPr>
        <p:txBody>
          <a:bodyPr>
            <a:normAutofit/>
          </a:bodyPr>
          <a:lstStyle>
            <a:lvl1pPr marL="0" indent="0" latinLnBrk="0">
              <a:buNone/>
              <a:defRPr lang="es-ES" sz="1800"/>
            </a:lvl1pPr>
            <a:lvl2pPr marL="0" indent="0" latinLnBrk="0">
              <a:spcBef>
                <a:spcPts val="1200"/>
              </a:spcBef>
              <a:buNone/>
              <a:defRPr lang="es-ES" sz="1800"/>
            </a:lvl2pPr>
            <a:lvl3pPr marL="0" indent="0" latinLnBrk="0">
              <a:spcBef>
                <a:spcPts val="1200"/>
              </a:spcBef>
              <a:buNone/>
              <a:defRPr lang="es-ES" sz="1800"/>
            </a:lvl3pPr>
            <a:lvl4pPr marL="0" indent="0" latinLnBrk="0">
              <a:spcBef>
                <a:spcPts val="1200"/>
              </a:spcBef>
              <a:buNone/>
              <a:defRPr lang="es-ES" sz="1800"/>
            </a:lvl4pPr>
            <a:lvl5pPr marL="0" indent="0" latinLnBrk="0">
              <a:spcBef>
                <a:spcPts val="1200"/>
              </a:spcBef>
              <a:buNone/>
              <a:defRPr lang="es-ES" sz="18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Marcador de posición de texto 16"/>
          <p:cNvSpPr>
            <a:spLocks noGrp="1"/>
          </p:cNvSpPr>
          <p:nvPr>
            <p:ph type="body" sz="quarter" idx="16"/>
          </p:nvPr>
        </p:nvSpPr>
        <p:spPr>
          <a:xfrm>
            <a:off x="5566714" y="5305425"/>
            <a:ext cx="3566160" cy="1097280"/>
          </a:xfrm>
        </p:spPr>
        <p:txBody>
          <a:bodyPr>
            <a:normAutofit/>
          </a:bodyPr>
          <a:lstStyle>
            <a:lvl1pPr marL="0" indent="0" latinLnBrk="0">
              <a:buNone/>
              <a:defRPr lang="es-ES" sz="1800"/>
            </a:lvl1pPr>
            <a:lvl2pPr marL="0" indent="0" latinLnBrk="0">
              <a:spcBef>
                <a:spcPts val="1200"/>
              </a:spcBef>
              <a:buNone/>
              <a:defRPr lang="es-ES" sz="1800"/>
            </a:lvl2pPr>
            <a:lvl3pPr marL="0" indent="0" latinLnBrk="0">
              <a:spcBef>
                <a:spcPts val="1200"/>
              </a:spcBef>
              <a:buNone/>
              <a:defRPr lang="es-ES" sz="1800"/>
            </a:lvl3pPr>
            <a:lvl4pPr marL="0" indent="0" latinLnBrk="0">
              <a:spcBef>
                <a:spcPts val="1200"/>
              </a:spcBef>
              <a:buNone/>
              <a:defRPr lang="es-ES" sz="1800"/>
            </a:lvl4pPr>
            <a:lvl5pPr marL="0" indent="0" latinLnBrk="0">
              <a:spcBef>
                <a:spcPts val="1200"/>
              </a:spcBef>
              <a:buNone/>
              <a:defRPr lang="es-ES" sz="18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0377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es imágenes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7" name="Forma libre 5"/>
          <p:cNvSpPr>
            <a:spLocks/>
          </p:cNvSpPr>
          <p:nvPr/>
        </p:nvSpPr>
        <p:spPr bwMode="gray">
          <a:xfrm>
            <a:off x="762000" y="933449"/>
            <a:ext cx="53340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15" name="Marcador de posición de imagen 14"/>
          <p:cNvSpPr>
            <a:spLocks noGrp="1"/>
          </p:cNvSpPr>
          <p:nvPr>
            <p:ph type="pic" sz="quarter" idx="13"/>
          </p:nvPr>
        </p:nvSpPr>
        <p:spPr>
          <a:xfrm>
            <a:off x="991888" y="1113022"/>
            <a:ext cx="4874224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 latinLnBrk="0">
              <a:buNone/>
              <a:defRPr lang="es-ES"/>
            </a:lvl1pPr>
          </a:lstStyle>
          <a:p>
            <a:r>
              <a:rPr lang="es-ES" dirty="0"/>
              <a:t>Haga clic en el icono para agregar una imagen</a:t>
            </a:r>
          </a:p>
        </p:txBody>
      </p:sp>
      <p:sp>
        <p:nvSpPr>
          <p:cNvPr id="18" name="Forma libre 5"/>
          <p:cNvSpPr>
            <a:spLocks/>
          </p:cNvSpPr>
          <p:nvPr/>
        </p:nvSpPr>
        <p:spPr bwMode="gray">
          <a:xfrm>
            <a:off x="6323873" y="967316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19" name="Marcador de posición de imagen 18"/>
          <p:cNvSpPr>
            <a:spLocks noGrp="1"/>
          </p:cNvSpPr>
          <p:nvPr>
            <p:ph type="pic" sz="quarter" idx="15"/>
          </p:nvPr>
        </p:nvSpPr>
        <p:spPr>
          <a:xfrm>
            <a:off x="6506025" y="1109743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 latinLnBrk="0">
              <a:buNone/>
              <a:defRPr lang="es-ES"/>
            </a:lvl1pPr>
          </a:lstStyle>
          <a:p>
            <a:r>
              <a:rPr lang="es-ES" dirty="0"/>
              <a:t>Haga clic en el icono para agregar una imagen</a:t>
            </a:r>
          </a:p>
        </p:txBody>
      </p:sp>
      <p:sp>
        <p:nvSpPr>
          <p:cNvPr id="17" name="Marcador de posición de texto 16"/>
          <p:cNvSpPr>
            <a:spLocks noGrp="1"/>
          </p:cNvSpPr>
          <p:nvPr>
            <p:ph type="body" sz="quarter" idx="14"/>
          </p:nvPr>
        </p:nvSpPr>
        <p:spPr>
          <a:xfrm>
            <a:off x="1028581" y="5919255"/>
            <a:ext cx="8104082" cy="497420"/>
          </a:xfrm>
        </p:spPr>
        <p:txBody>
          <a:bodyPr>
            <a:normAutofit/>
          </a:bodyPr>
          <a:lstStyle>
            <a:lvl1pPr marL="0" indent="0" latinLnBrk="0">
              <a:spcBef>
                <a:spcPts val="0"/>
              </a:spcBef>
              <a:buNone/>
              <a:defRPr lang="es-ES" sz="1600"/>
            </a:lvl1pPr>
            <a:lvl2pPr marL="0" indent="0" latinLnBrk="0">
              <a:spcBef>
                <a:spcPts val="1200"/>
              </a:spcBef>
              <a:buNone/>
              <a:defRPr lang="es-ES" sz="1800"/>
            </a:lvl2pPr>
            <a:lvl3pPr marL="0" indent="0" latinLnBrk="0">
              <a:spcBef>
                <a:spcPts val="1200"/>
              </a:spcBef>
              <a:buNone/>
              <a:defRPr lang="es-ES" sz="1800"/>
            </a:lvl3pPr>
            <a:lvl4pPr marL="0" indent="0" latinLnBrk="0">
              <a:spcBef>
                <a:spcPts val="1200"/>
              </a:spcBef>
              <a:buNone/>
              <a:defRPr lang="es-ES" sz="1800"/>
            </a:lvl4pPr>
            <a:lvl5pPr marL="0" indent="0" latinLnBrk="0">
              <a:spcBef>
                <a:spcPts val="1200"/>
              </a:spcBef>
              <a:buNone/>
              <a:defRPr lang="es-ES" sz="18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Forma libre 5"/>
          <p:cNvSpPr>
            <a:spLocks/>
          </p:cNvSpPr>
          <p:nvPr/>
        </p:nvSpPr>
        <p:spPr bwMode="gray">
          <a:xfrm>
            <a:off x="6323873" y="3060954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13" name="Marcador de posición de imagen 12"/>
          <p:cNvSpPr>
            <a:spLocks noGrp="1"/>
          </p:cNvSpPr>
          <p:nvPr>
            <p:ph type="pic" sz="quarter" idx="16"/>
          </p:nvPr>
        </p:nvSpPr>
        <p:spPr>
          <a:xfrm>
            <a:off x="6506025" y="3203381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 latinLnBrk="0">
              <a:buNone/>
              <a:defRPr lang="es-ES"/>
            </a:lvl1pPr>
          </a:lstStyle>
          <a:p>
            <a:r>
              <a:rPr lang="es-ES" dirty="0"/>
              <a:t>Haga clic en el icono para agregar una imagen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8580" y="5305424"/>
            <a:ext cx="8104083" cy="579921"/>
          </a:xfrm>
        </p:spPr>
        <p:txBody>
          <a:bodyPr>
            <a:normAutofit/>
          </a:bodyPr>
          <a:lstStyle>
            <a:lvl1pPr latinLnBrk="0">
              <a:defRPr lang="es-ES" sz="2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01779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nco imáge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283"/>
            <a:ext cx="12188952" cy="6859715"/>
          </a:xfrm>
          <a:prstGeom prst="rect">
            <a:avLst/>
          </a:prstGeom>
        </p:spPr>
      </p:pic>
      <p:sp>
        <p:nvSpPr>
          <p:cNvPr id="8" name="Forma libre 5"/>
          <p:cNvSpPr>
            <a:spLocks/>
          </p:cNvSpPr>
          <p:nvPr/>
        </p:nvSpPr>
        <p:spPr bwMode="gray">
          <a:xfrm>
            <a:off x="4182533" y="265044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9" name="Marcador de posición de imagen 8"/>
          <p:cNvSpPr>
            <a:spLocks noGrp="1"/>
          </p:cNvSpPr>
          <p:nvPr>
            <p:ph type="pic" sz="quarter" idx="13"/>
          </p:nvPr>
        </p:nvSpPr>
        <p:spPr>
          <a:xfrm>
            <a:off x="4424435" y="436315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 latinLnBrk="0">
              <a:buNone/>
              <a:defRPr lang="es-ES"/>
            </a:lvl1pPr>
          </a:lstStyle>
          <a:p>
            <a:r>
              <a:rPr lang="es-ES" dirty="0"/>
              <a:t>Haga clic en el icono para agregar una imagen</a:t>
            </a:r>
          </a:p>
        </p:txBody>
      </p:sp>
      <p:sp>
        <p:nvSpPr>
          <p:cNvPr id="10" name="Forma libre 5"/>
          <p:cNvSpPr>
            <a:spLocks/>
          </p:cNvSpPr>
          <p:nvPr/>
        </p:nvSpPr>
        <p:spPr bwMode="gray">
          <a:xfrm>
            <a:off x="816188" y="384723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11" name="Marcador de posición de imagen 10"/>
          <p:cNvSpPr>
            <a:spLocks noGrp="1"/>
          </p:cNvSpPr>
          <p:nvPr>
            <p:ph type="pic" sz="quarter" idx="15"/>
          </p:nvPr>
        </p:nvSpPr>
        <p:spPr>
          <a:xfrm>
            <a:off x="1013022" y="538232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 latinLnBrk="0">
              <a:buNone/>
              <a:defRPr lang="es-ES"/>
            </a:lvl1pPr>
          </a:lstStyle>
          <a:p>
            <a:r>
              <a:rPr lang="es-ES" dirty="0"/>
              <a:t>Haga clic en el icono para agregar una imagen</a:t>
            </a:r>
          </a:p>
        </p:txBody>
      </p:sp>
      <p:sp>
        <p:nvSpPr>
          <p:cNvPr id="12" name="Forma libre 5"/>
          <p:cNvSpPr>
            <a:spLocks/>
          </p:cNvSpPr>
          <p:nvPr/>
        </p:nvSpPr>
        <p:spPr bwMode="gray">
          <a:xfrm>
            <a:off x="816188" y="2478361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13" name="Marcador de posición de imagen 12"/>
          <p:cNvSpPr>
            <a:spLocks noGrp="1"/>
          </p:cNvSpPr>
          <p:nvPr>
            <p:ph type="pic" sz="quarter" idx="16"/>
          </p:nvPr>
        </p:nvSpPr>
        <p:spPr>
          <a:xfrm>
            <a:off x="1013022" y="2631870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 latinLnBrk="0">
              <a:buNone/>
              <a:defRPr lang="es-ES"/>
            </a:lvl1pPr>
          </a:lstStyle>
          <a:p>
            <a:r>
              <a:rPr lang="es-ES" dirty="0"/>
              <a:t>Haga clic en el icono para agregar una imagen</a:t>
            </a:r>
          </a:p>
        </p:txBody>
      </p:sp>
      <p:sp>
        <p:nvSpPr>
          <p:cNvPr id="14" name="Forma libre 5"/>
          <p:cNvSpPr>
            <a:spLocks/>
          </p:cNvSpPr>
          <p:nvPr/>
        </p:nvSpPr>
        <p:spPr bwMode="gray">
          <a:xfrm>
            <a:off x="816188" y="4571999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15" name="Marcador de posición de imagen 14"/>
          <p:cNvSpPr>
            <a:spLocks noGrp="1"/>
          </p:cNvSpPr>
          <p:nvPr>
            <p:ph type="pic" sz="quarter" idx="17"/>
          </p:nvPr>
        </p:nvSpPr>
        <p:spPr>
          <a:xfrm>
            <a:off x="1013022" y="4725508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 latinLnBrk="0">
              <a:buNone/>
              <a:defRPr lang="es-ES"/>
            </a:lvl1pPr>
          </a:lstStyle>
          <a:p>
            <a:r>
              <a:rPr lang="es-ES" dirty="0"/>
              <a:t>Haga clic en el icono para agregar una imagen</a:t>
            </a:r>
          </a:p>
        </p:txBody>
      </p:sp>
      <p:sp>
        <p:nvSpPr>
          <p:cNvPr id="20" name="Forma libre 5"/>
          <p:cNvSpPr>
            <a:spLocks/>
          </p:cNvSpPr>
          <p:nvPr/>
        </p:nvSpPr>
        <p:spPr bwMode="gray">
          <a:xfrm>
            <a:off x="4182533" y="3448511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21" name="Marcador de posición de imagen 20"/>
          <p:cNvSpPr>
            <a:spLocks noGrp="1"/>
          </p:cNvSpPr>
          <p:nvPr>
            <p:ph type="pic" sz="quarter" idx="18"/>
          </p:nvPr>
        </p:nvSpPr>
        <p:spPr>
          <a:xfrm>
            <a:off x="4424435" y="3619782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 latinLnBrk="0">
              <a:buNone/>
              <a:defRPr lang="es-ES"/>
            </a:lvl1pPr>
          </a:lstStyle>
          <a:p>
            <a:r>
              <a:rPr lang="es-ES" dirty="0"/>
              <a:t>Haga clic en el icono para agregar una imagen</a:t>
            </a:r>
          </a:p>
        </p:txBody>
      </p:sp>
    </p:spTree>
    <p:extLst>
      <p:ext uri="{BB962C8B-B14F-4D97-AF65-F5344CB8AC3E}">
        <p14:creationId xmlns:p14="http://schemas.microsoft.com/office/powerpoint/2010/main" val="86467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28/08/2015</a:t>
            </a:fld>
            <a:endParaRPr lang="es-ES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432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y texto vertica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1828799" cy="49403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1524000" y="365125"/>
            <a:ext cx="6858000" cy="49403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28/08/2015</a:t>
            </a:fld>
            <a:endParaRPr lang="es-ES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262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28/08/2015</a:t>
            </a:fld>
            <a:endParaRPr lang="es-ES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3573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" t="422"/>
          <a:stretch/>
        </p:blipFill>
        <p:spPr>
          <a:xfrm>
            <a:off x="0" y="0"/>
            <a:ext cx="12188952" cy="685717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7315200" cy="1828800"/>
          </a:xfrm>
        </p:spPr>
        <p:txBody>
          <a:bodyPr anchor="b">
            <a:normAutofit/>
          </a:bodyPr>
          <a:lstStyle>
            <a:lvl1pPr latinLnBrk="0">
              <a:defRPr lang="es-ES" sz="44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3352800" y="2438400"/>
            <a:ext cx="5486400" cy="914400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es-ES" sz="2400">
                <a:solidFill>
                  <a:schemeClr val="tx1"/>
                </a:solidFill>
                <a:latin typeface="+mj-lt"/>
              </a:defRPr>
            </a:lvl1pPr>
            <a:lvl2pPr marL="457200" indent="0" latinLnBrk="0">
              <a:buNone/>
              <a:defRPr lang="es-ES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es-ES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es-ES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es-ES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es-ES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es-ES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es-ES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es-ES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2795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 de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4747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4389120" cy="34747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28/08/2015</a:t>
            </a:fld>
            <a:endParaRPr lang="es-ES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2530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4389120" cy="795867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es-ES"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 latinLnBrk="0">
              <a:buNone/>
              <a:defRPr lang="es-ES" sz="2000" b="1"/>
            </a:lvl2pPr>
            <a:lvl3pPr marL="914400" indent="0" latinLnBrk="0">
              <a:buNone/>
              <a:defRPr lang="es-ES" sz="1800" b="1"/>
            </a:lvl3pPr>
            <a:lvl4pPr marL="1371600" indent="0" latinLnBrk="0">
              <a:buNone/>
              <a:defRPr lang="es-ES" sz="1600" b="1"/>
            </a:lvl4pPr>
            <a:lvl5pPr marL="1828800" indent="0" latinLnBrk="0">
              <a:buNone/>
              <a:defRPr lang="es-ES" sz="1600" b="1"/>
            </a:lvl5pPr>
            <a:lvl6pPr marL="2286000" indent="0" latinLnBrk="0">
              <a:buNone/>
              <a:defRPr lang="es-ES" sz="1600" b="1"/>
            </a:lvl6pPr>
            <a:lvl7pPr marL="2743200" indent="0" latinLnBrk="0">
              <a:buNone/>
              <a:defRPr lang="es-ES" sz="1600" b="1"/>
            </a:lvl7pPr>
            <a:lvl8pPr marL="3200400" indent="0" latinLnBrk="0">
              <a:buNone/>
              <a:defRPr lang="es-ES" sz="1600" b="1"/>
            </a:lvl8pPr>
            <a:lvl9pPr marL="3657600" indent="0" latinLnBrk="0">
              <a:buNone/>
              <a:defRPr lang="es-ES"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267546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278880" y="1828799"/>
            <a:ext cx="4389120" cy="795867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es-ES"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 latinLnBrk="0">
              <a:buNone/>
              <a:defRPr lang="es-ES" sz="2000" b="1"/>
            </a:lvl2pPr>
            <a:lvl3pPr marL="914400" indent="0" latinLnBrk="0">
              <a:buNone/>
              <a:defRPr lang="es-ES" sz="1800" b="1"/>
            </a:lvl3pPr>
            <a:lvl4pPr marL="1371600" indent="0" latinLnBrk="0">
              <a:buNone/>
              <a:defRPr lang="es-ES" sz="1600" b="1"/>
            </a:lvl4pPr>
            <a:lvl5pPr marL="1828800" indent="0" latinLnBrk="0">
              <a:buNone/>
              <a:defRPr lang="es-ES" sz="1600" b="1"/>
            </a:lvl5pPr>
            <a:lvl6pPr marL="2286000" indent="0" latinLnBrk="0">
              <a:buNone/>
              <a:defRPr lang="es-ES" sz="1600" b="1"/>
            </a:lvl6pPr>
            <a:lvl7pPr marL="2743200" indent="0" latinLnBrk="0">
              <a:buNone/>
              <a:defRPr lang="es-ES" sz="1600" b="1"/>
            </a:lvl7pPr>
            <a:lvl8pPr marL="3200400" indent="0" latinLnBrk="0">
              <a:buNone/>
              <a:defRPr lang="es-ES" sz="1600" b="1"/>
            </a:lvl8pPr>
            <a:lvl9pPr marL="3657600" indent="0" latinLnBrk="0">
              <a:buNone/>
              <a:defRPr lang="es-ES"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267546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28/08/2015</a:t>
            </a:fld>
            <a:endParaRPr lang="es-ES" dirty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000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28/08/2015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502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28/08/2015</a:t>
            </a:fld>
            <a:endParaRPr lang="es-ES" dirty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80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latinLnBrk="0">
              <a:defRPr lang="es-ES"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4724400" y="1828800"/>
            <a:ext cx="5943600" cy="3476625"/>
          </a:xfrm>
        </p:spPr>
        <p:txBody>
          <a:bodyPr>
            <a:normAutofit/>
          </a:bodyPr>
          <a:lstStyle>
            <a:lvl1pPr latinLnBrk="0">
              <a:defRPr lang="es-ES" sz="2000"/>
            </a:lvl1pPr>
            <a:lvl2pPr latinLnBrk="0">
              <a:defRPr lang="es-ES" sz="1800"/>
            </a:lvl2pPr>
            <a:lvl3pPr latinLnBrk="0">
              <a:defRPr lang="es-ES" sz="1600"/>
            </a:lvl3pPr>
            <a:lvl4pPr latinLnBrk="0">
              <a:defRPr lang="es-ES" sz="1400"/>
            </a:lvl4pPr>
            <a:lvl5pPr latinLnBrk="0">
              <a:defRPr lang="es-ES" sz="1400"/>
            </a:lvl5pPr>
            <a:lvl6pPr latinLnBrk="0">
              <a:defRPr lang="es-ES" sz="2000"/>
            </a:lvl6pPr>
            <a:lvl7pPr latinLnBrk="0">
              <a:defRPr lang="es-ES" sz="2000"/>
            </a:lvl7pPr>
            <a:lvl8pPr latinLnBrk="0">
              <a:defRPr lang="es-ES" sz="2000"/>
            </a:lvl8pPr>
            <a:lvl9pPr latinLnBrk="0">
              <a:defRPr lang="es-ES"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523999" y="1828800"/>
            <a:ext cx="2926080" cy="3476625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es-ES" sz="1800"/>
            </a:lvl1pPr>
            <a:lvl2pPr marL="457200" indent="0" latinLnBrk="0">
              <a:buNone/>
              <a:defRPr lang="es-ES" sz="1400"/>
            </a:lvl2pPr>
            <a:lvl3pPr marL="914400" indent="0" latinLnBrk="0">
              <a:buNone/>
              <a:defRPr lang="es-ES" sz="1200"/>
            </a:lvl3pPr>
            <a:lvl4pPr marL="1371600" indent="0" latinLnBrk="0">
              <a:buNone/>
              <a:defRPr lang="es-ES" sz="1000"/>
            </a:lvl4pPr>
            <a:lvl5pPr marL="1828800" indent="0" latinLnBrk="0">
              <a:buNone/>
              <a:defRPr lang="es-ES" sz="1000"/>
            </a:lvl5pPr>
            <a:lvl6pPr marL="2286000" indent="0" latinLnBrk="0">
              <a:buNone/>
              <a:defRPr lang="es-ES" sz="1000"/>
            </a:lvl6pPr>
            <a:lvl7pPr marL="2743200" indent="0" latinLnBrk="0">
              <a:buNone/>
              <a:defRPr lang="es-ES" sz="1000"/>
            </a:lvl7pPr>
            <a:lvl8pPr marL="3200400" indent="0" latinLnBrk="0">
              <a:buNone/>
              <a:defRPr lang="es-ES" sz="1000"/>
            </a:lvl8pPr>
            <a:lvl9pPr marL="3657600" indent="0" latinLnBrk="0">
              <a:buNone/>
              <a:defRPr lang="es-ES"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28/08/2015</a:t>
            </a:fld>
            <a:endParaRPr lang="es-ES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735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latinLnBrk="0">
              <a:defRPr lang="es-ES"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3657600" cy="2194560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es-ES" sz="1800"/>
            </a:lvl1pPr>
            <a:lvl2pPr marL="457200" indent="0" latinLnBrk="0">
              <a:buNone/>
              <a:defRPr lang="es-ES" sz="1400"/>
            </a:lvl2pPr>
            <a:lvl3pPr marL="914400" indent="0" latinLnBrk="0">
              <a:buNone/>
              <a:defRPr lang="es-ES" sz="1200"/>
            </a:lvl3pPr>
            <a:lvl4pPr marL="1371600" indent="0" latinLnBrk="0">
              <a:buNone/>
              <a:defRPr lang="es-ES" sz="1000"/>
            </a:lvl4pPr>
            <a:lvl5pPr marL="1828800" indent="0" latinLnBrk="0">
              <a:buNone/>
              <a:defRPr lang="es-ES" sz="1000"/>
            </a:lvl5pPr>
            <a:lvl6pPr marL="2286000" indent="0" latinLnBrk="0">
              <a:buNone/>
              <a:defRPr lang="es-ES" sz="1000"/>
            </a:lvl6pPr>
            <a:lvl7pPr marL="2743200" indent="0" latinLnBrk="0">
              <a:buNone/>
              <a:defRPr lang="es-ES" sz="1000"/>
            </a:lvl7pPr>
            <a:lvl8pPr marL="3200400" indent="0" latinLnBrk="0">
              <a:buNone/>
              <a:defRPr lang="es-ES" sz="1000"/>
            </a:lvl8pPr>
            <a:lvl9pPr marL="3657600" indent="0" latinLnBrk="0">
              <a:buNone/>
              <a:defRPr lang="es-ES"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28/08/2015</a:t>
            </a:fld>
            <a:endParaRPr lang="es-ES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‹Nº›</a:t>
            </a:fld>
            <a:endParaRPr lang="es-ES" dirty="0"/>
          </a:p>
        </p:txBody>
      </p:sp>
      <p:sp>
        <p:nvSpPr>
          <p:cNvPr id="8" name="Forma libre 5"/>
          <p:cNvSpPr>
            <a:spLocks/>
          </p:cNvSpPr>
          <p:nvPr/>
        </p:nvSpPr>
        <p:spPr bwMode="gray">
          <a:xfrm>
            <a:off x="804333" y="1695450"/>
            <a:ext cx="5596467" cy="3295650"/>
          </a:xfrm>
          <a:custGeom>
            <a:avLst/>
            <a:gdLst>
              <a:gd name="T0" fmla="*/ 1279 w 1347"/>
              <a:gd name="T1" fmla="*/ 919 h 986"/>
              <a:gd name="T2" fmla="*/ 65 w 1347"/>
              <a:gd name="T3" fmla="*/ 919 h 986"/>
              <a:gd name="T4" fmla="*/ 65 w 1347"/>
              <a:gd name="T5" fmla="*/ 64 h 986"/>
              <a:gd name="T6" fmla="*/ 1279 w 1347"/>
              <a:gd name="T7" fmla="*/ 64 h 986"/>
              <a:gd name="T8" fmla="*/ 1279 w 1347"/>
              <a:gd name="T9" fmla="*/ 91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7" h="986">
                <a:moveTo>
                  <a:pt x="1279" y="919"/>
                </a:moveTo>
                <a:cubicBezTo>
                  <a:pt x="1211" y="986"/>
                  <a:pt x="121" y="974"/>
                  <a:pt x="65" y="919"/>
                </a:cubicBezTo>
                <a:cubicBezTo>
                  <a:pt x="9" y="863"/>
                  <a:pt x="0" y="128"/>
                  <a:pt x="65" y="64"/>
                </a:cubicBezTo>
                <a:cubicBezTo>
                  <a:pt x="130" y="0"/>
                  <a:pt x="1217" y="3"/>
                  <a:pt x="1279" y="64"/>
                </a:cubicBezTo>
                <a:cubicBezTo>
                  <a:pt x="1341" y="125"/>
                  <a:pt x="1347" y="852"/>
                  <a:pt x="1279" y="9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12" name="Marcador de posición de imagen 11"/>
          <p:cNvSpPr>
            <a:spLocks noGrp="1"/>
          </p:cNvSpPr>
          <p:nvPr>
            <p:ph type="pic" idx="1"/>
          </p:nvPr>
        </p:nvSpPr>
        <p:spPr>
          <a:xfrm>
            <a:off x="1006022" y="1874520"/>
            <a:ext cx="5193089" cy="2937510"/>
          </a:xfrm>
          <a:custGeom>
            <a:avLst/>
            <a:gdLst>
              <a:gd name="connsiteX0" fmla="*/ 2531359 w 5066932"/>
              <a:gd name="connsiteY0" fmla="*/ 21 h 2945784"/>
              <a:gd name="connsiteX1" fmla="*/ 4878015 w 5066932"/>
              <a:gd name="connsiteY1" fmla="*/ 145719 h 2945784"/>
              <a:gd name="connsiteX2" fmla="*/ 4878015 w 5066932"/>
              <a:gd name="connsiteY2" fmla="*/ 2803241 h 2945784"/>
              <a:gd name="connsiteX3" fmla="*/ 175988 w 5066932"/>
              <a:gd name="connsiteY3" fmla="*/ 2803241 h 2945784"/>
              <a:gd name="connsiteX4" fmla="*/ 175988 w 5066932"/>
              <a:gd name="connsiteY4" fmla="*/ 145719 h 2945784"/>
              <a:gd name="connsiteX5" fmla="*/ 2531359 w 5066932"/>
              <a:gd name="connsiteY5" fmla="*/ 21 h 294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932" h="2945784">
                <a:moveTo>
                  <a:pt x="2531359" y="21"/>
                </a:moveTo>
                <a:cubicBezTo>
                  <a:pt x="3645379" y="1187"/>
                  <a:pt x="4757946" y="50918"/>
                  <a:pt x="4878015" y="145719"/>
                </a:cubicBezTo>
                <a:cubicBezTo>
                  <a:pt x="5118151" y="335320"/>
                  <a:pt x="5141390" y="2594991"/>
                  <a:pt x="4878015" y="2803241"/>
                </a:cubicBezTo>
                <a:cubicBezTo>
                  <a:pt x="4614639" y="3011491"/>
                  <a:pt x="392886" y="2974193"/>
                  <a:pt x="175988" y="2803241"/>
                </a:cubicBezTo>
                <a:cubicBezTo>
                  <a:pt x="-40909" y="2629181"/>
                  <a:pt x="-75768" y="344644"/>
                  <a:pt x="175988" y="145719"/>
                </a:cubicBezTo>
                <a:cubicBezTo>
                  <a:pt x="301866" y="46256"/>
                  <a:pt x="1417339" y="-1144"/>
                  <a:pt x="2531359" y="2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 latinLnBrk="0">
              <a:buNone/>
              <a:defRPr lang="es-ES" sz="2000"/>
            </a:lvl1pPr>
            <a:lvl2pPr marL="457200" indent="0" latinLnBrk="0">
              <a:buNone/>
              <a:defRPr lang="es-ES" sz="2800"/>
            </a:lvl2pPr>
            <a:lvl3pPr marL="914400" indent="0" latinLnBrk="0">
              <a:buNone/>
              <a:defRPr lang="es-ES" sz="2400"/>
            </a:lvl3pPr>
            <a:lvl4pPr marL="1371600" indent="0" latinLnBrk="0">
              <a:buNone/>
              <a:defRPr lang="es-ES" sz="2000"/>
            </a:lvl4pPr>
            <a:lvl5pPr marL="1828800" indent="0" latinLnBrk="0">
              <a:buNone/>
              <a:defRPr lang="es-ES" sz="2000"/>
            </a:lvl5pPr>
            <a:lvl6pPr marL="2286000" indent="0" latinLnBrk="0">
              <a:buNone/>
              <a:defRPr lang="es-ES" sz="2000"/>
            </a:lvl6pPr>
            <a:lvl7pPr marL="2743200" indent="0" latinLnBrk="0">
              <a:buNone/>
              <a:defRPr lang="es-ES" sz="2000"/>
            </a:lvl7pPr>
            <a:lvl8pPr marL="3200400" indent="0" latinLnBrk="0">
              <a:buNone/>
              <a:defRPr lang="es-ES" sz="2000"/>
            </a:lvl8pPr>
            <a:lvl9pPr marL="3657600" indent="0" latinLnBrk="0">
              <a:buNone/>
              <a:defRPr lang="es-ES" sz="2000"/>
            </a:lvl9pPr>
          </a:lstStyle>
          <a:p>
            <a:r>
              <a:rPr lang="es-ES" dirty="0"/>
              <a:t>Haga clic en el icono para agregar una imagen</a:t>
            </a:r>
          </a:p>
        </p:txBody>
      </p:sp>
    </p:spTree>
    <p:extLst>
      <p:ext uri="{BB962C8B-B14F-4D97-AF65-F5344CB8AC3E}">
        <p14:creationId xmlns:p14="http://schemas.microsoft.com/office/powerpoint/2010/main" val="65131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" t="511" r="525" b="2999"/>
          <a:stretch/>
        </p:blipFill>
        <p:spPr>
          <a:xfrm>
            <a:off x="0" y="0"/>
            <a:ext cx="12188826" cy="6858000"/>
          </a:xfrm>
          <a:prstGeom prst="rect">
            <a:avLst/>
          </a:prstGeom>
        </p:spPr>
      </p:pic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7010400" y="6416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es-ES" sz="1000">
                <a:solidFill>
                  <a:schemeClr val="tx1"/>
                </a:solidFill>
              </a:defRPr>
            </a:lvl1pPr>
          </a:lstStyle>
          <a:p>
            <a:fld id="{7FC8593D-7C47-471E-A8DF-97AC4FFD13F5}" type="datetimeFigureOut">
              <a:pPr/>
              <a:t>28/08/2015</a:t>
            </a:fld>
            <a:endParaRPr lang="es-ES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2209800" y="64166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es-ES" sz="1000">
                <a:solidFill>
                  <a:schemeClr val="tx1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es-ES" sz="1000">
                <a:solidFill>
                  <a:schemeClr val="tx1"/>
                </a:solidFill>
              </a:defRPr>
            </a:lvl1pPr>
          </a:lstStyle>
          <a:p>
            <a:fld id="{289D71E3-7D81-4C24-B9D8-6B108755C64C}" type="slidenum"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2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s-ES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es-ES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lang="es-ES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lang="es-ES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lang="es-ES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lang="es-ES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lang="es-ES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lang="es-ES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lang="es-ES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8427" y="611043"/>
            <a:ext cx="10612293" cy="1751013"/>
          </a:xfrm>
        </p:spPr>
        <p:txBody>
          <a:bodyPr>
            <a:normAutofit fontScale="90000"/>
          </a:bodyPr>
          <a:lstStyle/>
          <a:p>
            <a:r>
              <a:rPr lang="es-ES" sz="6600" b="1" dirty="0">
                <a:latin typeface="Century Gothic"/>
              </a:rPr>
              <a:t>El sujeto y su formación profesional como docente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4291" y="2880014"/>
            <a:ext cx="7086600" cy="91440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s-ES" sz="3200" dirty="0"/>
              <a:t>Profa. Blanca Marisa Dávila Salinas</a:t>
            </a:r>
          </a:p>
          <a:p>
            <a:r>
              <a:rPr lang="es-ES" sz="3200" dirty="0"/>
              <a:t>Ingrid Gissel Gonzalez Maldonado 1°A</a:t>
            </a:r>
          </a:p>
        </p:txBody>
      </p:sp>
    </p:spTree>
    <p:extLst>
      <p:ext uri="{BB962C8B-B14F-4D97-AF65-F5344CB8AC3E}">
        <p14:creationId xmlns:p14="http://schemas.microsoft.com/office/powerpoint/2010/main" val="279804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latin typeface="Century Gothic"/>
              </a:rPr>
              <a:t>Características </a:t>
            </a:r>
            <a:r>
              <a:rPr lang="es-ES" b="1" dirty="0">
                <a:latin typeface="Century Gothic"/>
              </a:rPr>
              <a:t>y razones que me orientaron a la </a:t>
            </a:r>
            <a:r>
              <a:rPr lang="es-ES" b="1" dirty="0" smtClean="0">
                <a:latin typeface="Century Gothic"/>
              </a:rPr>
              <a:t>elección </a:t>
            </a:r>
            <a:r>
              <a:rPr lang="es-ES" b="1" dirty="0">
                <a:latin typeface="Century Gothic"/>
              </a:rPr>
              <a:t>profesional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4724400" cy="219456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z="2000" dirty="0" smtClean="0">
                <a:latin typeface="Century Gothic" panose="020B0502020202020204" pitchFamily="34" charset="0"/>
              </a:rPr>
              <a:t>El poder ejercer esta carrera es algo que he querido desde pequeña, porque es algo que mi mamá siempre me inculcaba porque veía en mi que </a:t>
            </a:r>
            <a:r>
              <a:rPr lang="es-ES" sz="2000" dirty="0" smtClean="0">
                <a:latin typeface="Century Gothic" panose="020B0502020202020204" pitchFamily="34" charset="0"/>
              </a:rPr>
              <a:t>tenía aptitudes, habilidades y el perfil idóneo para esta carrera, y al final fue </a:t>
            </a:r>
            <a:r>
              <a:rPr lang="es-ES" sz="2000" dirty="0" smtClean="0">
                <a:latin typeface="Century Gothic" panose="020B0502020202020204" pitchFamily="34" charset="0"/>
              </a:rPr>
              <a:t>algo que terminó llamándome mucho la atención y gustándome mucho </a:t>
            </a:r>
            <a:r>
              <a:rPr lang="es-ES" sz="2000" dirty="0" smtClean="0">
                <a:latin typeface="Century Gothic" panose="020B0502020202020204" pitchFamily="34" charset="0"/>
              </a:rPr>
              <a:t>más</a:t>
            </a:r>
            <a:r>
              <a:rPr lang="es-ES" sz="2000" dirty="0" smtClean="0">
                <a:latin typeface="Century Gothic" panose="020B0502020202020204" pitchFamily="34" charset="0"/>
              </a:rPr>
              <a:t>.</a:t>
            </a:r>
            <a:endParaRPr lang="es-ES" sz="20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295400" y="2438400"/>
            <a:ext cx="4648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2">
                    <a:lumMod val="75000"/>
                  </a:schemeClr>
                </a:solidFill>
              </a:rPr>
              <a:t>¿Por qué elegí ser maestra?</a:t>
            </a:r>
            <a:endParaRPr lang="es-MX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218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quarter" idx="14"/>
          </p:nvPr>
        </p:nvSpPr>
        <p:spPr>
          <a:xfrm>
            <a:off x="5562600" y="1294039"/>
            <a:ext cx="3581400" cy="3750318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es-ES" sz="2000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Otra de las razones que me motivan y me </a:t>
            </a:r>
            <a:r>
              <a:rPr lang="es-ES" sz="2000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atraen a 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esta carrera es la forma de ser de los </a:t>
            </a:r>
            <a:r>
              <a:rPr lang="es-ES" sz="2000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niños, 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que pueden expresarse de una manera muy linda y especial y creo que es algo muy </a:t>
            </a:r>
            <a:r>
              <a:rPr lang="es-ES" sz="2000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hermoso 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para alguien </a:t>
            </a:r>
            <a:r>
              <a:rPr lang="es-ES" sz="2000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porque también 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ellos llegan a formar parte de tu </a:t>
            </a:r>
            <a:r>
              <a:rPr lang="es-ES" sz="2000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vida.</a:t>
            </a:r>
            <a:endParaRPr lang="es-ES" sz="2000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6"/>
          </p:nvPr>
        </p:nvSpPr>
        <p:spPr>
          <a:xfrm>
            <a:off x="1066800" y="1294039"/>
            <a:ext cx="3566160" cy="375031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es-ES" sz="2000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Creo que la primera razón por la que </a:t>
            </a:r>
            <a:r>
              <a:rPr lang="es-ES" sz="2000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elegí 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ser maestra de preescolar, y la mas importante </a:t>
            </a:r>
            <a:r>
              <a:rPr lang="es-ES" sz="2000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fueron</a:t>
            </a:r>
            <a:r>
              <a:rPr lang="es-ES" sz="2000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los niños. Pienso que es algo muy bonito </a:t>
            </a:r>
            <a:r>
              <a:rPr lang="es-ES" sz="2000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poder 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trabajar con ellos y ser parte de su </a:t>
            </a:r>
            <a:r>
              <a:rPr lang="es-ES" sz="2000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desarrollo; ver 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el </a:t>
            </a:r>
            <a:r>
              <a:rPr lang="es-ES" sz="2000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cómo 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van creciendo y aprendiendo poco a poco y </a:t>
            </a:r>
            <a:r>
              <a:rPr lang="es-ES" sz="2000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esforzándose.</a:t>
            </a:r>
            <a:endParaRPr lang="es-ES" sz="2000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267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133600" y="381000"/>
            <a:ext cx="7696200" cy="3276600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>
                <a:latin typeface="Century Gothic" panose="020B0502020202020204" pitchFamily="34" charset="0"/>
              </a:rPr>
              <a:t>Mis expectativas son ser una profesionista con actitud de servicio y el privilegio de convivir con pequeños seres humanos que apenas inician su formación educativa. Esta carrera también me permite desarrollarme y conocer más dentro de la educación, porque creo que un maestro nunca deja de aprender estando con sus alumnos, y siento que esto me permitirá crecer como persona preparándome y superándome</a:t>
            </a:r>
            <a:r>
              <a:rPr lang="es-E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526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quarter" idx="14"/>
          </p:nvPr>
        </p:nvSpPr>
        <p:spPr>
          <a:xfrm>
            <a:off x="5562600" y="1143001"/>
            <a:ext cx="3810000" cy="3810000"/>
          </a:xfrm>
        </p:spPr>
        <p:txBody>
          <a:bodyPr>
            <a:noAutofit/>
          </a:bodyPr>
          <a:lstStyle/>
          <a:p>
            <a:pPr algn="just"/>
            <a:r>
              <a:rPr lang="es-MX" dirty="0" smtClean="0">
                <a:latin typeface="Century Gothic" panose="020B0502020202020204" pitchFamily="34" charset="0"/>
              </a:rPr>
              <a:t>En ninguna empresa al verte correrán hacia ti para abrazarte, ninguna oficina será tu escape cuando vengas de casa con mil problemas y los dejes atrás al estar con tus alumnos. En ninguna fábrica recibirás tanto amor. Y en ningún trabajo habrá sueldo equivalente a tanto amor que recibirás año con año de 30 personitas, y sin duda no habrá mejor pago que topártelos en años convertidos en personas de bien.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6"/>
          </p:nvPr>
        </p:nvSpPr>
        <p:spPr>
          <a:xfrm>
            <a:off x="1066800" y="1371601"/>
            <a:ext cx="3566160" cy="3581400"/>
          </a:xfrm>
        </p:spPr>
        <p:txBody>
          <a:bodyPr>
            <a:normAutofit/>
          </a:bodyPr>
          <a:lstStyle/>
          <a:p>
            <a:pPr algn="just"/>
            <a:r>
              <a:rPr lang="es-MX" dirty="0">
                <a:latin typeface="Century Gothic" panose="020B0502020202020204" pitchFamily="34" charset="0"/>
              </a:rPr>
              <a:t>Pudo influir en mi el entorno familiar por el gusto del cuidado de los niños de mi </a:t>
            </a:r>
            <a:r>
              <a:rPr lang="es-MX" dirty="0" smtClean="0">
                <a:latin typeface="Century Gothic" panose="020B0502020202020204" pitchFamily="34" charset="0"/>
              </a:rPr>
              <a:t>familia. Y </a:t>
            </a:r>
            <a:r>
              <a:rPr lang="es-MX" dirty="0">
                <a:latin typeface="Century Gothic" panose="020B0502020202020204" pitchFamily="34" charset="0"/>
              </a:rPr>
              <a:t>espero </a:t>
            </a:r>
            <a:r>
              <a:rPr lang="es-MX" dirty="0" smtClean="0">
                <a:latin typeface="Century Gothic" panose="020B0502020202020204" pitchFamily="34" charset="0"/>
              </a:rPr>
              <a:t>poder </a:t>
            </a:r>
            <a:r>
              <a:rPr lang="es-MX" dirty="0">
                <a:latin typeface="Century Gothic" panose="020B0502020202020204" pitchFamily="34" charset="0"/>
              </a:rPr>
              <a:t>tener una verdadera vocación y sentirme feliz con lo que seré, poniendo mucho esfuerzo y dedicación a todo lo que haga</a:t>
            </a:r>
            <a:r>
              <a:rPr lang="es-MX" dirty="0" smtClean="0">
                <a:latin typeface="Century Gothic" panose="020B0502020202020204" pitchFamily="34" charset="0"/>
              </a:rPr>
              <a:t>.</a:t>
            </a:r>
          </a:p>
          <a:p>
            <a:pPr algn="just"/>
            <a:r>
              <a:rPr lang="es-MX" dirty="0">
                <a:latin typeface="Century Gothic" panose="020B0502020202020204" pitchFamily="34" charset="0"/>
              </a:rPr>
              <a:t>Sé que habrá trabajos mejor pagados, pero nunca </a:t>
            </a:r>
            <a:r>
              <a:rPr lang="es-MX" dirty="0" smtClean="0">
                <a:latin typeface="Century Gothic" panose="020B0502020202020204" pitchFamily="34" charset="0"/>
              </a:rPr>
              <a:t>sentirás </a:t>
            </a:r>
            <a:r>
              <a:rPr lang="es-MX" dirty="0">
                <a:latin typeface="Century Gothic" panose="020B0502020202020204" pitchFamily="34" charset="0"/>
              </a:rPr>
              <a:t>esa satisfacción.</a:t>
            </a:r>
          </a:p>
          <a:p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609600" y="5979682"/>
            <a:ext cx="1135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smtClean="0">
                <a:latin typeface="Century Gothic" panose="020B0502020202020204" pitchFamily="34" charset="0"/>
              </a:rPr>
              <a:t>Y por eso elegí ser maestra…</a:t>
            </a:r>
            <a:endParaRPr lang="es-MX" sz="4000" dirty="0">
              <a:latin typeface="Century Gothic" panose="020B0502020202020204" pitchFamily="34" charset="0"/>
            </a:endParaRPr>
          </a:p>
        </p:txBody>
      </p:sp>
      <p:sp>
        <p:nvSpPr>
          <p:cNvPr id="8" name="Corazón 7"/>
          <p:cNvSpPr/>
          <p:nvPr/>
        </p:nvSpPr>
        <p:spPr>
          <a:xfrm>
            <a:off x="8001000" y="6014213"/>
            <a:ext cx="609600" cy="560457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2808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Qeq-N95lUlI/VP3ZrB5x5uI/AAAAAAAAAHo/pQaeSoWA-Qk/s1600/frases-dia-del-maestro-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388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0731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iños amigos 16x9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6" id="{CDF1CE40-D12A-4BBA-8E29-FD301E3A737A}" vid="{E44D8D76-07A2-4151-9426-1A858C999D66}"/>
    </a:ext>
  </a:extLst>
</a:theme>
</file>

<file path=ppt/theme/theme2.xml><?xml version="1.0" encoding="utf-8"?>
<a:theme xmlns:a="http://schemas.openxmlformats.org/drawingml/2006/main" name="Office Them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Este valor indica el número de revisiones o de veces que se ha guardado. La aplicación es la responsable de actualizar este valor después de cada revisión.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DocumentoBibliotecaFormulario</Display>
  <Edit>DocumentoBibliotecaFormulario</Edit>
  <New>DocumentoBibliotecaFormulario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920201C-A8DD-4CC4-91AD-21A90B9FED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1F4DD25-C1C2-46B3-AB30-3E0E2E23E3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A48A19-A147-4EA0-8120-5A930CEEB18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408</Words>
  <Application>Microsoft Office PowerPoint</Application>
  <PresentationFormat>Panorámica</PresentationFormat>
  <Paragraphs>18</Paragraphs>
  <Slides>6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Niños amigos 16x9</vt:lpstr>
      <vt:lpstr>El sujeto y su formación profesional como docente</vt:lpstr>
      <vt:lpstr>Características y razones que me orientaron a la elección profesional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sujeto y su formación profesional como docente</dc:title>
  <dc:creator/>
  <cp:lastModifiedBy/>
  <cp:revision>2</cp:revision>
  <dcterms:created xsi:type="dcterms:W3CDTF">2013-07-31T14:55:39Z</dcterms:created>
  <dcterms:modified xsi:type="dcterms:W3CDTF">2015-08-29T00:57:16Z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</Properties>
</file>