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F9D872D-5DB8-4021-B70B-0CCC8DEE8058}">
          <p14:sldIdLst>
            <p14:sldId id="256"/>
            <p14:sldId id="258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39B620-0820-4231-AE9D-6BFE6DCAF9F9}" type="datetimeFigureOut">
              <a:rPr lang="es-MX" smtClean="0"/>
              <a:t>28/08/2015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94BD717-502C-4584-B2A6-2A2856D1096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140968"/>
            <a:ext cx="6400800" cy="3096344"/>
          </a:xfrm>
        </p:spPr>
        <p:txBody>
          <a:bodyPr/>
          <a:lstStyle/>
          <a:p>
            <a:r>
              <a:rPr lang="es-MX" sz="4400" dirty="0" smtClean="0">
                <a:latin typeface="Arial" pitchFamily="34" charset="0"/>
                <a:cs typeface="Arial" pitchFamily="34" charset="0"/>
              </a:rPr>
              <a:t>EL SUJETO Y SU FORMACION PROFESIONAL COMO DOCENTE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ACTIVIDAD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768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1014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¿</a:t>
            </a:r>
            <a:r>
              <a:rPr lang="es-MX" dirty="0"/>
              <a:t>PORQUE ELEGI SER MAESTRA?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Mi principal razón al hacer esta elección fue que me gustan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muchos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los niños pequeños, me gusta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convivir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y platicar con ellos, y que ellos que me platiquen a mi.</a:t>
            </a:r>
          </a:p>
          <a:p>
            <a:pPr marL="0" indent="0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Me gusta la idea de saber que algún día seré la maestra de algún kínder, que seré la guía de un niño para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enseñarle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a desarrollar habilidades y a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darle 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la primera educación después de la que viene de casa.</a:t>
            </a:r>
            <a:endParaRPr lang="es-MX" sz="3000" dirty="0">
              <a:latin typeface="Arial" pitchFamily="34" charset="0"/>
              <a:cs typeface="Arial" pitchFamily="34" charset="0"/>
            </a:endParaRP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" name="4 Imagen" descr="Resultado de imagen para crayol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18621" y="676633"/>
            <a:ext cx="1181735" cy="925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530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Elegí ser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maestra </a:t>
            </a:r>
            <a:r>
              <a:rPr lang="es-MX" dirty="0">
                <a:latin typeface="Arial" pitchFamily="34" charset="0"/>
                <a:cs typeface="Arial" pitchFamily="34" charset="0"/>
              </a:rPr>
              <a:t>porque desde que era pequeña, incluso desde que estaba en el kínder me llamo mucho la atención y siempre quise ser “como mi maestra”, es la carrera que siempre he querido ya que desde niña he jugado a serlo.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Aunque me han dicho y me han platicado y comentado que esta carrera es muy difícil y ya no es fácil encontrar plazas para poder trabajar en ello, o la profesión ya no es bien pagada, mi sueño como alumna es seguir queriendo ser una maestra de preescolar y seguir estudiando esta carrera.</a:t>
            </a:r>
          </a:p>
          <a:p>
            <a:pPr marL="0" indent="0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314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Pienso </a:t>
            </a:r>
            <a:r>
              <a:rPr lang="es-MX" dirty="0">
                <a:latin typeface="Arial" pitchFamily="34" charset="0"/>
                <a:cs typeface="Arial" pitchFamily="34" charset="0"/>
              </a:rPr>
              <a:t>en lo que voy a hacer y sé que lo que hare es por gusto y por vocación, así sean las circunstancias en las que estén los jardines de niños a la hora de que yo empiece a trabajar después mis estudios., me gusta y lo hare con todo mi corazón, porque desde siempre me ha gustado esta profesión y me gusta en cierto sentido trabajar con niños.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Tengo en mi familia tres tías que son maestras de educación preescolar, y he visto como cada una de ellas saca adelante sus estudios y me alaga mucho pensar en mis prácticas y en las veces que valla a observar cada jardín y trabajar con los niños.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506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Yo creo que esta carrera es algo muy importante , ya que requiere mucho esfuerzo, dedicación y paciencia en todo momento, teniendo siempre como propósito, el desarrollo de las competencias para los niños.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Creo que esto es mi sueño y ha sido durante mucho tiempo, estoy dispuesta a dar todo de mi para ser una buena maestra y saber corregir y enseñar a los niños.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http://3.bp.blogspot.com/-DBOXtx_DbwY/UX7W5x2yGwI/AAAAAAAAACM/YcJHS8NWNkw/s1600/cuentos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05671"/>
            <a:ext cx="2295525" cy="1912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2.bp.blogspot.com/-j5N4IVKzPSI/UQhi9yx0SLI/AAAAAAAAGnI/bAzo49s2EMA/s1600/CAN%2525C3%252587O%25252BVESPRAD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85310"/>
            <a:ext cx="2591515" cy="1894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96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380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Franklin Gothic Book</vt:lpstr>
      <vt:lpstr>Perpetua</vt:lpstr>
      <vt:lpstr>Wingdings 2</vt:lpstr>
      <vt:lpstr>Equidad</vt:lpstr>
      <vt:lpstr>ACTIVIDAD</vt:lpstr>
      <vt:lpstr> ¿PORQUE ELEGI SER MAESTRA?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</dc:title>
  <dc:creator>Usuario</dc:creator>
  <cp:lastModifiedBy>Usuario</cp:lastModifiedBy>
  <cp:revision>4</cp:revision>
  <dcterms:created xsi:type="dcterms:W3CDTF">2015-08-28T02:53:31Z</dcterms:created>
  <dcterms:modified xsi:type="dcterms:W3CDTF">2015-08-28T12:21:08Z</dcterms:modified>
</cp:coreProperties>
</file>