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176524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297498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278132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42780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324348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112406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130963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259846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411826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70268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AE2C61-3885-4D5E-A3F0-AA1D6556DBF4}" type="datetimeFigureOut">
              <a:rPr lang="es-MX" smtClean="0"/>
              <a:t>29/08/2015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79103F5-FDBA-4F7C-8440-57371460DC25}" type="slidenum">
              <a:rPr lang="es-MX" smtClean="0"/>
              <a:t>‹Nº›</a:t>
            </a:fld>
            <a:endParaRPr lang="es-MX"/>
          </a:p>
        </p:txBody>
      </p:sp>
    </p:spTree>
    <p:extLst>
      <p:ext uri="{BB962C8B-B14F-4D97-AF65-F5344CB8AC3E}">
        <p14:creationId xmlns:p14="http://schemas.microsoft.com/office/powerpoint/2010/main" val="370581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E2C61-3885-4D5E-A3F0-AA1D6556DBF4}" type="datetimeFigureOut">
              <a:rPr lang="es-MX" smtClean="0"/>
              <a:t>29/08/2015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103F5-FDBA-4F7C-8440-57371460DC25}" type="slidenum">
              <a:rPr lang="es-MX" smtClean="0"/>
              <a:t>‹Nº›</a:t>
            </a:fld>
            <a:endParaRPr lang="es-MX"/>
          </a:p>
        </p:txBody>
      </p:sp>
    </p:spTree>
    <p:extLst>
      <p:ext uri="{BB962C8B-B14F-4D97-AF65-F5344CB8AC3E}">
        <p14:creationId xmlns:p14="http://schemas.microsoft.com/office/powerpoint/2010/main" val="3653867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6000"/>
                    </a14:imgEffect>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6067" y="0"/>
            <a:ext cx="91379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596" y="3492297"/>
            <a:ext cx="3404404" cy="332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51520" y="332656"/>
            <a:ext cx="8291264" cy="1844824"/>
          </a:xfrm>
        </p:spPr>
        <p:txBody>
          <a:bodyPr>
            <a:normAutofit fontScale="90000"/>
          </a:bodyPr>
          <a:lstStyle/>
          <a:p>
            <a:r>
              <a:rPr lang="es-MX" dirty="0" smtClean="0">
                <a:latin typeface="Ravie" panose="04040805050809020602" pitchFamily="82" charset="0"/>
              </a:rPr>
              <a:t>El sujeto y su formación profesional como docente</a:t>
            </a:r>
            <a:r>
              <a:rPr lang="es-MX" dirty="0" smtClean="0"/>
              <a:t>.</a:t>
            </a:r>
            <a:endParaRPr lang="es-MX" dirty="0"/>
          </a:p>
        </p:txBody>
      </p:sp>
      <p:sp>
        <p:nvSpPr>
          <p:cNvPr id="5" name="4 CuadroTexto"/>
          <p:cNvSpPr txBox="1"/>
          <p:nvPr/>
        </p:nvSpPr>
        <p:spPr>
          <a:xfrm>
            <a:off x="2037687" y="3492297"/>
            <a:ext cx="6336704" cy="584775"/>
          </a:xfrm>
          <a:prstGeom prst="rect">
            <a:avLst/>
          </a:prstGeom>
          <a:noFill/>
        </p:spPr>
        <p:txBody>
          <a:bodyPr wrap="square" rtlCol="0">
            <a:spAutoFit/>
          </a:bodyPr>
          <a:lstStyle/>
          <a:p>
            <a:r>
              <a:rPr lang="es-MX" sz="3200" dirty="0" err="1" smtClean="0">
                <a:latin typeface="Arial Black" panose="020B0A04020102020204" pitchFamily="34" charset="0"/>
              </a:rPr>
              <a:t>Profra</a:t>
            </a:r>
            <a:r>
              <a:rPr lang="es-MX" sz="3200" dirty="0" smtClean="0">
                <a:latin typeface="Arial Black" panose="020B0A04020102020204" pitchFamily="34" charset="0"/>
              </a:rPr>
              <a:t>. Marisa Dávila  </a:t>
            </a:r>
          </a:p>
        </p:txBody>
      </p:sp>
      <p:sp>
        <p:nvSpPr>
          <p:cNvPr id="6" name="5 CuadroTexto"/>
          <p:cNvSpPr txBox="1"/>
          <p:nvPr/>
        </p:nvSpPr>
        <p:spPr>
          <a:xfrm>
            <a:off x="3286797" y="2708860"/>
            <a:ext cx="2736304" cy="646331"/>
          </a:xfrm>
          <a:prstGeom prst="rect">
            <a:avLst/>
          </a:prstGeom>
          <a:noFill/>
        </p:spPr>
        <p:txBody>
          <a:bodyPr wrap="square" rtlCol="0">
            <a:spAutoFit/>
          </a:bodyPr>
          <a:lstStyle/>
          <a:p>
            <a:r>
              <a:rPr lang="es-MX" sz="3600" dirty="0" smtClean="0">
                <a:latin typeface="Arial Black" panose="020B0A04020102020204" pitchFamily="34" charset="0"/>
              </a:rPr>
              <a:t>Tarea 1</a:t>
            </a:r>
            <a:r>
              <a:rPr lang="es-MX" dirty="0" smtClean="0"/>
              <a:t>.</a:t>
            </a:r>
            <a:endParaRPr lang="es-MX" dirty="0"/>
          </a:p>
        </p:txBody>
      </p:sp>
      <p:sp>
        <p:nvSpPr>
          <p:cNvPr id="8" name="7 CuadroTexto"/>
          <p:cNvSpPr txBox="1"/>
          <p:nvPr/>
        </p:nvSpPr>
        <p:spPr>
          <a:xfrm>
            <a:off x="2530713" y="4183360"/>
            <a:ext cx="4248472" cy="584775"/>
          </a:xfrm>
          <a:prstGeom prst="rect">
            <a:avLst/>
          </a:prstGeom>
          <a:noFill/>
        </p:spPr>
        <p:txBody>
          <a:bodyPr wrap="square" rtlCol="0">
            <a:spAutoFit/>
          </a:bodyPr>
          <a:lstStyle/>
          <a:p>
            <a:r>
              <a:rPr lang="es-MX" sz="3200" b="1" dirty="0" smtClean="0">
                <a:latin typeface="Arial Black" panose="020B0A04020102020204" pitchFamily="34" charset="0"/>
              </a:rPr>
              <a:t>Sofía Menchaca</a:t>
            </a:r>
            <a:endParaRPr lang="es-MX" sz="3200" b="1" dirty="0">
              <a:latin typeface="Arial Black" panose="020B0A04020102020204" pitchFamily="34" charset="0"/>
            </a:endParaRPr>
          </a:p>
        </p:txBody>
      </p:sp>
    </p:spTree>
    <p:extLst>
      <p:ext uri="{BB962C8B-B14F-4D97-AF65-F5344CB8AC3E}">
        <p14:creationId xmlns:p14="http://schemas.microsoft.com/office/powerpoint/2010/main" val="4723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Effect>
                      <a14:colorTemperature colorTemp="3800"/>
                    </a14:imgEffect>
                    <a14:imgEffect>
                      <a14:saturation sat="107000"/>
                    </a14:imgEffect>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59649" y="-18791"/>
            <a:ext cx="9203649"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655975" y="476672"/>
            <a:ext cx="7772400" cy="1470025"/>
          </a:xfrm>
        </p:spPr>
        <p:txBody>
          <a:bodyPr/>
          <a:lstStyle/>
          <a:p>
            <a:r>
              <a:rPr lang="es-MX" dirty="0" smtClean="0">
                <a:latin typeface="Ravie" panose="04040805050809020602" pitchFamily="82" charset="0"/>
              </a:rPr>
              <a:t>Porque elegiste ser maestro</a:t>
            </a:r>
            <a:endParaRPr lang="es-MX" dirty="0">
              <a:latin typeface="Ravie" panose="04040805050809020602" pitchFamily="82" charset="0"/>
            </a:endParaRPr>
          </a:p>
        </p:txBody>
      </p:sp>
      <p:sp>
        <p:nvSpPr>
          <p:cNvPr id="3" name="2 Subtítulo"/>
          <p:cNvSpPr>
            <a:spLocks noGrp="1"/>
          </p:cNvSpPr>
          <p:nvPr>
            <p:ph type="subTitle" idx="1"/>
          </p:nvPr>
        </p:nvSpPr>
        <p:spPr>
          <a:xfrm>
            <a:off x="539552" y="2132856"/>
            <a:ext cx="8136904" cy="4032448"/>
          </a:xfrm>
        </p:spPr>
        <p:txBody>
          <a:bodyPr>
            <a:normAutofit/>
          </a:bodyPr>
          <a:lstStyle/>
          <a:p>
            <a:r>
              <a:rPr lang="es-MX" b="1" dirty="0" smtClean="0">
                <a:solidFill>
                  <a:schemeClr val="tx1"/>
                </a:solidFill>
              </a:rPr>
              <a:t>Porque siento que es mi vocación, siempre he estado familiarizada con los niños, y les tengo paciencia, también porque me gustaría ser parte de la educación de los niños.</a:t>
            </a:r>
            <a:endParaRPr lang="es-MX" b="1" dirty="0">
              <a:solidFill>
                <a:schemeClr val="tx1"/>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67482">
            <a:off x="361149" y="4352396"/>
            <a:ext cx="20193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11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1000"/>
                    </a14:imgEffect>
                    <a14:imgEffect>
                      <a14:colorTemperature colorTemp="10375"/>
                    </a14:imgEffect>
                    <a14:imgEffect>
                      <a14:saturation sat="212000"/>
                    </a14:imgEffect>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50800" dist="50800" dir="5400000" sx="82000" sy="82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67544" y="116632"/>
            <a:ext cx="8208912" cy="3384376"/>
          </a:xfrm>
        </p:spPr>
        <p:txBody>
          <a:bodyPr>
            <a:normAutofit/>
          </a:bodyPr>
          <a:lstStyle/>
          <a:p>
            <a:r>
              <a:rPr lang="es-MX" sz="3600" b="1" dirty="0" smtClean="0"/>
              <a:t>Cuales son las razones, motivos, condiciones y expectativas que me condujeron a elegir a la docencia como una opción profesional.</a:t>
            </a:r>
            <a:endParaRPr lang="es-MX" sz="3600" b="1"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7594">
            <a:off x="6343801" y="4648037"/>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899592" y="3140968"/>
            <a:ext cx="7704856" cy="2308324"/>
          </a:xfrm>
          <a:prstGeom prst="rect">
            <a:avLst/>
          </a:prstGeom>
          <a:noFill/>
        </p:spPr>
        <p:txBody>
          <a:bodyPr wrap="square" rtlCol="0">
            <a:spAutoFit/>
          </a:bodyPr>
          <a:lstStyle/>
          <a:p>
            <a:pPr algn="ctr"/>
            <a:r>
              <a:rPr lang="es-MX" sz="2400" b="1" dirty="0" smtClean="0"/>
              <a:t>Yo creo que una de las razones o motivos que me llevo a elegir esta carrera fue que siento que yo tengo la dedicación y paciencia que necesitan los niños para que puedan aprender sin desesperarme y me </a:t>
            </a:r>
            <a:r>
              <a:rPr lang="es-MX" sz="2400" b="1" dirty="0" err="1" smtClean="0"/>
              <a:t>gustaria</a:t>
            </a:r>
            <a:r>
              <a:rPr lang="es-MX" sz="2400" b="1" dirty="0" smtClean="0"/>
              <a:t> formar parte de la </a:t>
            </a:r>
            <a:r>
              <a:rPr lang="es-MX" sz="2400" b="1" dirty="0" err="1" smtClean="0"/>
              <a:t>educacion</a:t>
            </a:r>
            <a:r>
              <a:rPr lang="es-MX" sz="2400" b="1" dirty="0" smtClean="0"/>
              <a:t> de los niños, y es algo que a mi me encanta trabajar con niños</a:t>
            </a:r>
            <a:r>
              <a:rPr lang="es-MX" sz="2400" dirty="0" smtClean="0"/>
              <a:t>.</a:t>
            </a:r>
            <a:endParaRPr lang="es-MX" sz="2400" dirty="0"/>
          </a:p>
        </p:txBody>
      </p:sp>
    </p:spTree>
    <p:extLst>
      <p:ext uri="{BB962C8B-B14F-4D97-AF65-F5344CB8AC3E}">
        <p14:creationId xmlns:p14="http://schemas.microsoft.com/office/powerpoint/2010/main" val="123657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9000"/>
                    </a14:imgEffect>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a:off x="0" y="-1801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359532" y="476672"/>
            <a:ext cx="8424936" cy="3154362"/>
          </a:xfrm>
        </p:spPr>
        <p:txBody>
          <a:bodyPr>
            <a:normAutofit fontScale="90000"/>
          </a:bodyPr>
          <a:lstStyle/>
          <a:p>
            <a:r>
              <a:rPr lang="es-MX" b="1" dirty="0" smtClean="0"/>
              <a:t>De que manera la condición de genero, las circunstancias económicas, ideologías, familiares, culturales, sociales se convirtieron en el referente para tomar la decisión de ser maestro.</a:t>
            </a:r>
            <a:br>
              <a:rPr lang="es-MX" b="1" dirty="0" smtClean="0"/>
            </a:br>
            <a:endParaRPr lang="es-MX" b="1"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49085">
            <a:off x="405559" y="4256415"/>
            <a:ext cx="2174826" cy="214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55576" y="3764939"/>
            <a:ext cx="7920880" cy="2677656"/>
          </a:xfrm>
          <a:prstGeom prst="rect">
            <a:avLst/>
          </a:prstGeom>
          <a:noFill/>
        </p:spPr>
        <p:txBody>
          <a:bodyPr wrap="square" rtlCol="0">
            <a:spAutoFit/>
          </a:bodyPr>
          <a:lstStyle/>
          <a:p>
            <a:pPr algn="ctr"/>
            <a:r>
              <a:rPr lang="es-MX" sz="2800" b="1" dirty="0" smtClean="0"/>
              <a:t>Creo que todo eso tiene algo que ver para esa decisión, la condición de genero también tiene algo que ver porque somos mas mujeres en esta profesión, creo que es una carrera muy accesible cuando formes tu familia por el horario,  y siento que estas muy a gusto en ese trabajo.</a:t>
            </a:r>
            <a:endParaRPr lang="es-MX" sz="2800" b="1" dirty="0"/>
          </a:p>
        </p:txBody>
      </p:sp>
    </p:spTree>
    <p:extLst>
      <p:ext uri="{BB962C8B-B14F-4D97-AF65-F5344CB8AC3E}">
        <p14:creationId xmlns:p14="http://schemas.microsoft.com/office/powerpoint/2010/main" val="4365514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225</Words>
  <Application>Microsoft Office PowerPoint</Application>
  <PresentationFormat>Presentación en pantalla (4:3)</PresentationFormat>
  <Paragraphs>10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El sujeto y su formación profesional como docente.</vt:lpstr>
      <vt:lpstr>Porque elegiste ser maestro</vt:lpstr>
      <vt:lpstr>Cuales son las razones, motivos, condiciones y expectativas que me condujeron a elegir a la docencia como una opción profesional.</vt:lpstr>
      <vt:lpstr>De que manera la condición de genero, las circunstancias económicas, ideologías, familiares, culturales, sociales se convirtieron en el referente para tomar la decisión de ser maestro.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dc:creator>
  <cp:lastModifiedBy>sofi</cp:lastModifiedBy>
  <cp:revision>11</cp:revision>
  <dcterms:created xsi:type="dcterms:W3CDTF">2015-08-29T21:39:28Z</dcterms:created>
  <dcterms:modified xsi:type="dcterms:W3CDTF">2015-08-30T01:51:40Z</dcterms:modified>
</cp:coreProperties>
</file>