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324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20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38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037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942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42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29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87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72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12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84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26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09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810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F36331-98BF-495F-99AD-D13DA599C6B9}" type="datetimeFigureOut">
              <a:rPr lang="es-MX" smtClean="0"/>
              <a:t>27/08/2015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F51BE49-3A65-4EDD-B363-9AFC5814D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68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8034" y="702105"/>
            <a:ext cx="110321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smtClean="0">
                <a:latin typeface="A Gentle Touch" panose="02000603000000000000" pitchFamily="2" charset="0"/>
                <a:ea typeface="A Gentle Touch" panose="02000603000000000000" pitchFamily="2" charset="0"/>
              </a:rPr>
              <a:t>El sujeto y su formación como docente</a:t>
            </a:r>
            <a:endParaRPr lang="es-MX" sz="6600" dirty="0"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749521" y="1554862"/>
            <a:ext cx="8589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 smtClean="0"/>
              <a:t>Carolina Soto Ramírez </a:t>
            </a:r>
            <a:endParaRPr lang="es-MX" sz="6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659" y="3886345"/>
            <a:ext cx="2857500" cy="2790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823" y="2245486"/>
            <a:ext cx="4762500" cy="476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712" y="2245486"/>
            <a:ext cx="4762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8811" y="369126"/>
            <a:ext cx="4354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Airplanes in the Night Sky" pitchFamily="2" charset="0"/>
                <a:ea typeface="Airplanes in the Night Sky" pitchFamily="2" charset="0"/>
              </a:rPr>
              <a:t>¿</a:t>
            </a:r>
            <a:r>
              <a:rPr lang="es-MX" sz="2800" dirty="0" smtClean="0">
                <a:latin typeface="Airplanes in the Night Sky" pitchFamily="2" charset="0"/>
                <a:ea typeface="Airplanes in the Night Sky" pitchFamily="2" charset="0"/>
              </a:rPr>
              <a:t>Porque elegí </a:t>
            </a:r>
            <a:r>
              <a:rPr lang="es-MX" sz="2800" dirty="0" smtClean="0">
                <a:latin typeface="Airplanes in the Night Sky" pitchFamily="2" charset="0"/>
                <a:ea typeface="Airplanes in the Night Sky" pitchFamily="2" charset="0"/>
              </a:rPr>
              <a:t>ser maestra?</a:t>
            </a:r>
            <a:endParaRPr lang="es-MX" sz="2800" dirty="0">
              <a:latin typeface="Airplanes in the Night Sky" pitchFamily="2" charset="0"/>
              <a:ea typeface="Airplanes in the Night Sky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10648" y="1622739"/>
            <a:ext cx="5576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Para empezar me gustan los niños pequeños, pero también debo aclarar que no solo me gustan </a:t>
            </a:r>
          </a:p>
          <a:p>
            <a:r>
              <a:rPr lang="es-MX" dirty="0"/>
              <a:t>t</a:t>
            </a:r>
            <a:r>
              <a:rPr lang="es-MX" dirty="0" smtClean="0"/>
              <a:t>ambién me siguen incluso aquellos que acabo de conocer,  tengo la facilidad de ser paciente</a:t>
            </a:r>
          </a:p>
          <a:p>
            <a:r>
              <a:rPr lang="es-MX" dirty="0"/>
              <a:t>y</a:t>
            </a:r>
            <a:r>
              <a:rPr lang="es-MX" dirty="0" smtClean="0"/>
              <a:t> de tener el gusto por enseñar y no solo a los niños, también a personas de mi edad, pero me di cuenta</a:t>
            </a:r>
          </a:p>
          <a:p>
            <a:r>
              <a:rPr lang="es-MX" dirty="0"/>
              <a:t>q</a:t>
            </a:r>
            <a:r>
              <a:rPr lang="es-MX" dirty="0" smtClean="0"/>
              <a:t>ue en realidad me gustaría mas enseñar las bases, porque si no aprenden bien las </a:t>
            </a:r>
            <a:r>
              <a:rPr lang="es-MX" dirty="0" smtClean="0"/>
              <a:t>bases no</a:t>
            </a:r>
            <a:endParaRPr lang="es-MX" dirty="0" smtClean="0"/>
          </a:p>
          <a:p>
            <a:r>
              <a:rPr lang="es-MX" dirty="0"/>
              <a:t>a</a:t>
            </a:r>
            <a:r>
              <a:rPr lang="es-MX" dirty="0" smtClean="0"/>
              <a:t>prenderán bien del todo</a:t>
            </a:r>
            <a:r>
              <a:rPr lang="es-MX" dirty="0" smtClean="0"/>
              <a:t>.</a:t>
            </a:r>
            <a:endParaRPr lang="es-MX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960"/>
            <a:ext cx="6168980" cy="54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1972" y="1515101"/>
            <a:ext cx="63621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Durante el bachillerato me dijeron que tenia que hacer mi servicio social, y nos dieron a elegir.</a:t>
            </a:r>
          </a:p>
          <a:p>
            <a:r>
              <a:rPr lang="es-MX" dirty="0"/>
              <a:t>Yo escogí un kínder, y fue allí cuando decidí que quería esta carrera porque para mi no es un trabajo, es servir porque me di cuenta que no todo es de colores y los niños hasta en las peores condiciones ellos quieren aprender. </a:t>
            </a:r>
          </a:p>
          <a:p>
            <a:endParaRPr lang="es-MX" dirty="0" smtClean="0"/>
          </a:p>
          <a:p>
            <a:r>
              <a:rPr lang="es-MX" dirty="0" smtClean="0"/>
              <a:t>Las condiciones que hubo en mi vida o mas bien en mi experiencia fue que, había condiciones malas, y el como los niños me explicaban su vida y te das cuenta el que necesitamos que ellos tengan la motivación para poder superarse.</a:t>
            </a:r>
          </a:p>
          <a:p>
            <a:endParaRPr lang="es-MX" dirty="0"/>
          </a:p>
          <a:p>
            <a:r>
              <a:rPr lang="es-MX" dirty="0" smtClean="0"/>
              <a:t>Las expectativas que tengo son poder enseñarles a los niños cosas nuevas y dinámicas que hagan que entiendan todo a fondo.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2095500"/>
            <a:ext cx="4762500" cy="47625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2429" y="437883"/>
            <a:ext cx="10943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A Gentle Touch" panose="02000603000000000000" pitchFamily="2" charset="0"/>
                <a:ea typeface="A Gentle Touch" panose="02000603000000000000" pitchFamily="2" charset="0"/>
              </a:rPr>
              <a:t>¿Cuáles son las razones, motivos, condiciones y expectativas que me condujeron a elegir a la docencia como una opción profesional? </a:t>
            </a:r>
          </a:p>
        </p:txBody>
      </p:sp>
    </p:spTree>
    <p:extLst>
      <p:ext uri="{BB962C8B-B14F-4D97-AF65-F5344CB8AC3E}">
        <p14:creationId xmlns:p14="http://schemas.microsoft.com/office/powerpoint/2010/main" val="296984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0609" y="399244"/>
            <a:ext cx="11022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 Gentle Touch" panose="02000603000000000000" pitchFamily="2" charset="0"/>
                <a:ea typeface="A Gentle Touch" panose="02000603000000000000" pitchFamily="2" charset="0"/>
              </a:rPr>
              <a:t>¿</a:t>
            </a:r>
            <a:r>
              <a:rPr lang="es-MX" sz="3200" dirty="0">
                <a:latin typeface="A Gentle Touch" panose="02000603000000000000" pitchFamily="2" charset="0"/>
                <a:ea typeface="A Gentle Touch" panose="02000603000000000000" pitchFamily="2" charset="0"/>
              </a:rPr>
              <a:t>De qué manera la condición de género, las circunstancias económicas, ideológicas, familiares, culturales, sociales, se convirtieron en el referente para tomar la decisión de ser maestro (a)?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956" y="2224289"/>
            <a:ext cx="4762500" cy="4762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1819" y="2485623"/>
            <a:ext cx="82221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En que todas las familias son diferentes algunas con mas problemas</a:t>
            </a:r>
          </a:p>
          <a:p>
            <a:r>
              <a:rPr lang="es-MX" dirty="0"/>
              <a:t>e</a:t>
            </a:r>
            <a:r>
              <a:rPr lang="es-MX" dirty="0" smtClean="0"/>
              <a:t>conómicos que otras y eso a veces afecta el desempeño en los niños </a:t>
            </a:r>
          </a:p>
          <a:p>
            <a:r>
              <a:rPr lang="es-MX" dirty="0"/>
              <a:t>y</a:t>
            </a:r>
            <a:r>
              <a:rPr lang="es-MX" dirty="0" smtClean="0"/>
              <a:t> en su aprendizaje, al igual de los que ven cerca, la colonia donde </a:t>
            </a:r>
          </a:p>
          <a:p>
            <a:r>
              <a:rPr lang="es-MX" dirty="0"/>
              <a:t>v</a:t>
            </a:r>
            <a:r>
              <a:rPr lang="es-MX" dirty="0" smtClean="0"/>
              <a:t>iven, y como se comporta la familia, todos son diferentes </a:t>
            </a:r>
          </a:p>
          <a:p>
            <a:r>
              <a:rPr lang="es-MX" dirty="0"/>
              <a:t>a</a:t>
            </a:r>
            <a:r>
              <a:rPr lang="es-MX" dirty="0" smtClean="0"/>
              <a:t> veces unos necesitan mas tiempo, otros mas paciencia, y otros </a:t>
            </a:r>
          </a:p>
          <a:p>
            <a:r>
              <a:rPr lang="es-MX" dirty="0"/>
              <a:t>m</a:t>
            </a:r>
            <a:r>
              <a:rPr lang="es-MX" dirty="0" smtClean="0"/>
              <a:t>as atención así que yo quiero darles esa atención y brindárselas de </a:t>
            </a:r>
          </a:p>
          <a:p>
            <a:r>
              <a:rPr lang="es-MX" dirty="0"/>
              <a:t>l</a:t>
            </a:r>
            <a:r>
              <a:rPr lang="es-MX" dirty="0" smtClean="0"/>
              <a:t>a mejor manera posible.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9526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</Template>
  <TotalTime>257</TotalTime>
  <Words>371</Words>
  <Application>Microsoft Office PowerPoint</Application>
  <PresentationFormat>Panorámica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 Gentle Touch</vt:lpstr>
      <vt:lpstr>Airplanes in the Night Sky</vt:lpstr>
      <vt:lpstr>Century Gothic</vt:lpstr>
      <vt:lpstr>Wingdings 2</vt:lpstr>
      <vt:lpstr>Citable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 Soto</dc:creator>
  <cp:lastModifiedBy>Caro Soto</cp:lastModifiedBy>
  <cp:revision>11</cp:revision>
  <dcterms:created xsi:type="dcterms:W3CDTF">2015-08-27T20:26:16Z</dcterms:created>
  <dcterms:modified xsi:type="dcterms:W3CDTF">2015-08-28T02:42:54Z</dcterms:modified>
</cp:coreProperties>
</file>