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 id="260" r:id="rId6"/>
    <p:sldId id="262" r:id="rId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5CC5D4-B02B-4E84-81EB-A82B5409187B}"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E22A1F-3A92-4F20-9EED-46C83871DF90}"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D5CC5D4-B02B-4E84-81EB-A82B5409187B}"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E22A1F-3A92-4F20-9EED-46C83871DF90}"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D5CC5D4-B02B-4E84-81EB-A82B5409187B}"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E22A1F-3A92-4F20-9EED-46C83871DF90}"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D5CC5D4-B02B-4E84-81EB-A82B5409187B}"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E22A1F-3A92-4F20-9EED-46C83871DF90}"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5CC5D4-B02B-4E84-81EB-A82B5409187B}"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E22A1F-3A92-4F20-9EED-46C83871DF90}"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D5CC5D4-B02B-4E84-81EB-A82B5409187B}" type="datetimeFigureOut">
              <a:rPr lang="es-MX" smtClean="0"/>
              <a:t>27/08/2015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1E22A1F-3A92-4F20-9EED-46C83871DF90}"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D5CC5D4-B02B-4E84-81EB-A82B5409187B}" type="datetimeFigureOut">
              <a:rPr lang="es-MX" smtClean="0"/>
              <a:t>27/08/2015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1E22A1F-3A92-4F20-9EED-46C83871DF90}"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D5CC5D4-B02B-4E84-81EB-A82B5409187B}" type="datetimeFigureOut">
              <a:rPr lang="es-MX" smtClean="0"/>
              <a:t>27/08/2015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1E22A1F-3A92-4F20-9EED-46C83871DF90}"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CC5D4-B02B-4E84-81EB-A82B5409187B}" type="datetimeFigureOut">
              <a:rPr lang="es-MX" smtClean="0"/>
              <a:t>27/08/2015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1E22A1F-3A92-4F20-9EED-46C83871DF90}"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5CC5D4-B02B-4E84-81EB-A82B5409187B}" type="datetimeFigureOut">
              <a:rPr lang="es-MX" smtClean="0"/>
              <a:t>27/08/2015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1E22A1F-3A92-4F20-9EED-46C83871DF90}" type="slidenum">
              <a:rPr lang="es-MX" smtClean="0"/>
              <a:t>‹Nº›</a:t>
            </a:fld>
            <a:endParaRPr lang="es-MX"/>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BD5CC5D4-B02B-4E84-81EB-A82B5409187B}" type="datetimeFigureOut">
              <a:rPr lang="es-MX" smtClean="0"/>
              <a:t>27/08/2015</a:t>
            </a:fld>
            <a:endParaRPr lang="es-MX"/>
          </a:p>
        </p:txBody>
      </p:sp>
      <p:sp>
        <p:nvSpPr>
          <p:cNvPr id="9" name="Slide Number Placeholder 8"/>
          <p:cNvSpPr>
            <a:spLocks noGrp="1"/>
          </p:cNvSpPr>
          <p:nvPr>
            <p:ph type="sldNum" sz="quarter" idx="11"/>
          </p:nvPr>
        </p:nvSpPr>
        <p:spPr/>
        <p:txBody>
          <a:bodyPr/>
          <a:lstStyle/>
          <a:p>
            <a:fld id="{E1E22A1F-3A92-4F20-9EED-46C83871DF90}"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1E22A1F-3A92-4F20-9EED-46C83871DF90}" type="slidenum">
              <a:rPr lang="es-MX" smtClean="0"/>
              <a:t>‹Nº›</a:t>
            </a:fld>
            <a:endParaRPr lang="es-MX"/>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MX"/>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D5CC5D4-B02B-4E84-81EB-A82B5409187B}" type="datetimeFigureOut">
              <a:rPr lang="es-MX" smtClean="0"/>
              <a:t>27/08/2015</a:t>
            </a:fld>
            <a:endParaRPr lang="es-MX"/>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15841" y="2894879"/>
            <a:ext cx="8077200" cy="1673352"/>
          </a:xfrm>
        </p:spPr>
        <p:txBody>
          <a:bodyPr>
            <a:noAutofit/>
          </a:bodyPr>
          <a:lstStyle/>
          <a:p>
            <a:pPr algn="ctr"/>
            <a:r>
              <a:rPr lang="es-MX" sz="6600" b="1" dirty="0" smtClean="0">
                <a:solidFill>
                  <a:srgbClr val="FF0000"/>
                </a:solidFill>
              </a:rPr>
              <a:t>Licenciada en Educación Preescolar</a:t>
            </a:r>
            <a:endParaRPr lang="es-MX" sz="66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752" y="1278322"/>
            <a:ext cx="1940526" cy="181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7061" y="4869160"/>
            <a:ext cx="1940526"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7061" y="0"/>
            <a:ext cx="1944216" cy="127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7062" y="3071212"/>
            <a:ext cx="1944216" cy="177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528" y="5669841"/>
            <a:ext cx="6671058" cy="923330"/>
          </a:xfrm>
          <a:prstGeom prst="rect">
            <a:avLst/>
          </a:prstGeom>
          <a:noFill/>
        </p:spPr>
        <p:txBody>
          <a:bodyPr wrap="non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Rocío del C. Niño MTZ.</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3540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620000" cy="1143000"/>
          </a:xfrm>
        </p:spPr>
        <p:txBody>
          <a:bodyPr/>
          <a:lstStyle/>
          <a:p>
            <a:pPr algn="ctr"/>
            <a:r>
              <a:rPr lang="es-MX" dirty="0" smtClean="0">
                <a:solidFill>
                  <a:srgbClr val="00B0F0"/>
                </a:solidFill>
              </a:rPr>
              <a:t>¿</a:t>
            </a:r>
            <a:r>
              <a:rPr lang="es-MX" b="1" dirty="0" smtClean="0">
                <a:solidFill>
                  <a:srgbClr val="00B0F0"/>
                </a:solidFill>
              </a:rPr>
              <a:t>Por qué elegí ser maestra?</a:t>
            </a:r>
            <a:endParaRPr lang="es-MX" b="1" dirty="0">
              <a:solidFill>
                <a:srgbClr val="00B0F0"/>
              </a:solidFill>
            </a:endParaRPr>
          </a:p>
        </p:txBody>
      </p:sp>
      <p:sp>
        <p:nvSpPr>
          <p:cNvPr id="3" name="2 Marcador de contenido"/>
          <p:cNvSpPr>
            <a:spLocks noGrp="1"/>
          </p:cNvSpPr>
          <p:nvPr>
            <p:ph idx="1"/>
          </p:nvPr>
        </p:nvSpPr>
        <p:spPr>
          <a:xfrm>
            <a:off x="251520" y="1340768"/>
            <a:ext cx="7620000" cy="4800600"/>
          </a:xfrm>
        </p:spPr>
        <p:txBody>
          <a:bodyPr>
            <a:normAutofit/>
          </a:bodyPr>
          <a:lstStyle/>
          <a:p>
            <a:pPr marL="114300" indent="0" algn="ctr">
              <a:buNone/>
            </a:pPr>
            <a:r>
              <a:rPr lang="es-MX" sz="3200" dirty="0"/>
              <a:t> </a:t>
            </a:r>
            <a:r>
              <a:rPr lang="es-MX" sz="2800" dirty="0" smtClean="0"/>
              <a:t>Esta carrera la elegí desde que era una niña ,porque  siempre jugaba con mis amigos y primos a  que ellos eran mis alumnos  y yo su maestra; además desde que tengo memoria siempre que alguien me preguntaba que quería o deseaba  ser de grande  mi respuesta siempre fue ser maestra.</a:t>
            </a:r>
            <a:endParaRPr lang="es-MX"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5320">
            <a:off x="4860032" y="4653136"/>
            <a:ext cx="2497631" cy="190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68606">
            <a:off x="912629" y="4486874"/>
            <a:ext cx="2414587"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28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4817" y="208622"/>
            <a:ext cx="7620000" cy="1143000"/>
          </a:xfrm>
        </p:spPr>
        <p:txBody>
          <a:bodyPr/>
          <a:lstStyle/>
          <a:p>
            <a:pPr algn="ctr"/>
            <a:r>
              <a:rPr lang="es-MX" dirty="0" smtClean="0">
                <a:solidFill>
                  <a:srgbClr val="00B0F0"/>
                </a:solidFill>
              </a:rPr>
              <a:t>RAZONES PARA ELEGIR ESTA CARRERA</a:t>
            </a:r>
            <a:endParaRPr lang="es-MX" dirty="0">
              <a:solidFill>
                <a:srgbClr val="00B0F0"/>
              </a:solidFill>
            </a:endParaRPr>
          </a:p>
        </p:txBody>
      </p:sp>
      <p:sp>
        <p:nvSpPr>
          <p:cNvPr id="3" name="2 Marcador de contenido"/>
          <p:cNvSpPr>
            <a:spLocks noGrp="1"/>
          </p:cNvSpPr>
          <p:nvPr>
            <p:ph idx="1"/>
          </p:nvPr>
        </p:nvSpPr>
        <p:spPr>
          <a:xfrm>
            <a:off x="179512" y="1628800"/>
            <a:ext cx="7620000" cy="4800600"/>
          </a:xfrm>
        </p:spPr>
        <p:txBody>
          <a:bodyPr/>
          <a:lstStyle/>
          <a:p>
            <a:pPr algn="ctr"/>
            <a:r>
              <a:rPr lang="es-MX" sz="2800" dirty="0" smtClean="0"/>
              <a:t>Creo que lo que definitivamente hizo que eligiera y me diera cuenta de que esta era realmente era mi carrera fueron 3 razones :</a:t>
            </a:r>
          </a:p>
          <a:p>
            <a:pPr algn="ctr"/>
            <a:r>
              <a:rPr lang="es-MX" sz="2800" dirty="0" smtClean="0"/>
              <a:t>1.Primeramente es </a:t>
            </a:r>
            <a:r>
              <a:rPr lang="es-MX" sz="2800" dirty="0"/>
              <a:t>gran amor que le tengo a los niños pequeños , por que con ellos puedo llegar a ser la persona mas paciente y feliz ,ya que ellos </a:t>
            </a:r>
            <a:r>
              <a:rPr lang="es-MX" sz="2800" dirty="0" smtClean="0"/>
              <a:t>me </a:t>
            </a:r>
            <a:r>
              <a:rPr lang="es-MX" sz="2800" dirty="0"/>
              <a:t>contagian de su inocencia , alegría y del gran amor que te </a:t>
            </a:r>
            <a:r>
              <a:rPr lang="es-MX" sz="2800" dirty="0" smtClean="0"/>
              <a:t>dan sin algún interés.</a:t>
            </a:r>
            <a:endParaRPr lang="es-MX"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27647"/>
            <a:ext cx="1317353"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1532597"/>
            <a:ext cx="1305877" cy="146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996952"/>
            <a:ext cx="1317353" cy="15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59" y="4536629"/>
            <a:ext cx="1305877" cy="130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60" y="5844605"/>
            <a:ext cx="1305876" cy="101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61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052736"/>
            <a:ext cx="7620000" cy="4800600"/>
          </a:xfrm>
        </p:spPr>
        <p:txBody>
          <a:bodyPr>
            <a:normAutofit/>
          </a:bodyPr>
          <a:lstStyle/>
          <a:p>
            <a:pPr marL="114300" indent="0" algn="ctr">
              <a:buNone/>
            </a:pPr>
            <a:r>
              <a:rPr lang="es-MX" sz="2800" dirty="0" smtClean="0"/>
              <a:t>2. EL ambiente laboral   es muy enriquecedor  por que de ellos aprendes cosas que ningún adulto o escuela pueden llegar  a enseñarte , así como el desarrollar mas tu creatividad para poder lograr obtener su atención  y ayudarlos a aprender de una manera mas divertida .</a:t>
            </a:r>
            <a:endParaRPr lang="es-MX"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2520280" cy="189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0100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4797152"/>
            <a:ext cx="2213316" cy="188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69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529" y="2057400"/>
            <a:ext cx="7440488" cy="4800600"/>
          </a:xfrm>
        </p:spPr>
        <p:txBody>
          <a:bodyPr>
            <a:normAutofit/>
          </a:bodyPr>
          <a:lstStyle/>
          <a:p>
            <a:pPr marL="114300" indent="0" algn="ctr">
              <a:buNone/>
            </a:pPr>
            <a:r>
              <a:rPr lang="es-MX" sz="2800" dirty="0" smtClean="0"/>
              <a:t>3. El llegar a formar parte de su educación, de las bases que le servirán no solo para un momento si no para toda su vida ,además de ayudar a nuestro país creando generaciones de niños que amen a su patria y la ayuden a avanzar siendo ellos mismos unas personas empresarias.</a:t>
            </a:r>
            <a:endParaRPr lang="es-MX"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22207"/>
            <a:ext cx="2381250" cy="158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612179"/>
            <a:ext cx="1763688" cy="167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284984"/>
            <a:ext cx="1979712" cy="192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0" y="5214392"/>
            <a:ext cx="2381250" cy="164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86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solidFill>
                  <a:srgbClr val="00B0F0"/>
                </a:solidFill>
              </a:rPr>
              <a:t>¿Qué cosas influyeron en mi toma de decisión?</a:t>
            </a:r>
            <a:endParaRPr lang="es-MX" dirty="0">
              <a:solidFill>
                <a:srgbClr val="00B0F0"/>
              </a:solidFill>
            </a:endParaRPr>
          </a:p>
        </p:txBody>
      </p:sp>
      <p:sp>
        <p:nvSpPr>
          <p:cNvPr id="3" name="2 Marcador de contenido"/>
          <p:cNvSpPr>
            <a:spLocks noGrp="1"/>
          </p:cNvSpPr>
          <p:nvPr>
            <p:ph idx="1"/>
          </p:nvPr>
        </p:nvSpPr>
        <p:spPr>
          <a:xfrm>
            <a:off x="457200" y="1600200"/>
            <a:ext cx="7620000" cy="3340968"/>
          </a:xfrm>
        </p:spPr>
        <p:txBody>
          <a:bodyPr>
            <a:normAutofit/>
          </a:bodyPr>
          <a:lstStyle/>
          <a:p>
            <a:pPr algn="ctr"/>
            <a:r>
              <a:rPr lang="es-MX" sz="2400" dirty="0" smtClean="0"/>
              <a:t>La única cosa que influyó en mi toma decisión fue el ver el amor que le tienen a su profesión cada una de mis familiares educadoras, el verlas tan felices aun que claro en algún momento cansadas me hizo darme cuenta que en verdad era lo que yo quería, ya que todos los demás me dijeron que era una carrera que estaba cambiando mucho y  que no me convenía.</a:t>
            </a:r>
            <a:endParaRPr lang="es-MX"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581128"/>
            <a:ext cx="346705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293094"/>
            <a:ext cx="2249407" cy="158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052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68</TotalTime>
  <Words>334</Words>
  <Application>Microsoft Office PowerPoint</Application>
  <PresentationFormat>Presentación en pantalla (4:3)</PresentationFormat>
  <Paragraphs>11</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Adyacencia</vt:lpstr>
      <vt:lpstr>Licenciada en Educación Preescolar</vt:lpstr>
      <vt:lpstr>¿Por qué elegí ser maestra?</vt:lpstr>
      <vt:lpstr>RAZONES PARA ELEGIR ESTA CARRERA</vt:lpstr>
      <vt:lpstr>Presentación de PowerPoint</vt:lpstr>
      <vt:lpstr>Presentación de PowerPoint</vt:lpstr>
      <vt:lpstr>¿Qué cosas influyeron en mi toma de decisión?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Licenciada en Educación Preescolar</dc:title>
  <dc:creator>Lupita</dc:creator>
  <cp:lastModifiedBy>Lupita</cp:lastModifiedBy>
  <cp:revision>8</cp:revision>
  <dcterms:created xsi:type="dcterms:W3CDTF">2015-08-27T20:37:59Z</dcterms:created>
  <dcterms:modified xsi:type="dcterms:W3CDTF">2015-08-27T21:46:06Z</dcterms:modified>
</cp:coreProperties>
</file>