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2DD7E0-4931-4F36-BC0B-D854FE97B4F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FDD429-05C8-4C17-A490-304610C39A1E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Características y razones que me orientaron a la elección profesional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" y="4077072"/>
            <a:ext cx="4419600" cy="723528"/>
          </a:xfrm>
        </p:spPr>
        <p:txBody>
          <a:bodyPr/>
          <a:lstStyle/>
          <a:p>
            <a:r>
              <a:rPr lang="es-MX" dirty="0" err="1" smtClean="0"/>
              <a:t>Melani</a:t>
            </a:r>
            <a:r>
              <a:rPr lang="es-MX" dirty="0" smtClean="0"/>
              <a:t> Alondra Aguilera Pérez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0" b="98690" l="2203" r="98238">
                        <a14:foregroundMark x1="6167" y1="48035" x2="6167" y2="48908"/>
                        <a14:foregroundMark x1="2643" y1="48472" x2="2643" y2="48472"/>
                        <a14:foregroundMark x1="23348" y1="94323" x2="23348" y2="94323"/>
                        <a14:foregroundMark x1="22467" y1="97380" x2="22467" y2="97380"/>
                        <a14:foregroundMark x1="52423" y1="92140" x2="52423" y2="92140"/>
                        <a14:foregroundMark x1="39648" y1="89083" x2="39648" y2="89083"/>
                        <a14:foregroundMark x1="57269" y1="98690" x2="57269" y2="98690"/>
                        <a14:foregroundMark x1="87665" y1="81223" x2="87665" y2="81223"/>
                        <a14:foregroundMark x1="93392" y1="93450" x2="93392" y2="93450"/>
                        <a14:foregroundMark x1="96035" y1="62445" x2="96035" y2="62445"/>
                        <a14:foregroundMark x1="93392" y1="44978" x2="93392" y2="44978"/>
                        <a14:foregroundMark x1="93833" y1="49345" x2="93833" y2="49345"/>
                        <a14:foregroundMark x1="94273" y1="51528" x2="94273" y2="51528"/>
                        <a14:foregroundMark x1="98678" y1="65066" x2="98678" y2="65066"/>
                        <a14:foregroundMark x1="49780" y1="6550" x2="49780" y2="6550"/>
                        <a14:foregroundMark x1="50220" y1="3930" x2="50220" y2="3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13008"/>
            <a:ext cx="4788024" cy="64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MX" dirty="0" smtClean="0"/>
              <a:t>¿Porqué elegiste ser maestro?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4752528" cy="453650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Elegí ser maestra porque  me agrada trabajar con niños, su entusiasmo, su manera de pensar, y su inocencia; sé que no es lo mismo trabajar con 5 niños, que con 30 pero para eso me van a capacitar.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Me agrada el ambiente de trabajo, que no todos los días es la misma rutina, con su ingenio que hace cada día diferente y alegre.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Ser un ejemplo y un apoyo inicial para los niños en su educación  creo que es un honor y fue una motivación por  la que  elegí ser un docente.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 descr="http://files.anasanchez3.webnode.es/200000001-d5457d63fa/preescolar-dibuj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41336"/>
            <a:ext cx="3678188" cy="37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5054" l="9896" r="94792">
                        <a14:foregroundMark x1="25868" y1="80215" x2="26736" y2="78925"/>
                        <a14:foregroundMark x1="22569" y1="85806" x2="22569" y2="85806"/>
                        <a14:foregroundMark x1="31944" y1="95054" x2="31944" y2="95054"/>
                        <a14:foregroundMark x1="25347" y1="92258" x2="25347" y2="92258"/>
                        <a14:foregroundMark x1="11111" y1="84731" x2="11111" y2="84731"/>
                        <a14:foregroundMark x1="22222" y1="86882" x2="23611" y2="81720"/>
                        <a14:foregroundMark x1="33681" y1="71613" x2="33681" y2="71613"/>
                        <a14:foregroundMark x1="28646" y1="73333" x2="28646" y2="73333"/>
                        <a14:foregroundMark x1="49479" y1="59355" x2="49479" y2="60215"/>
                        <a14:foregroundMark x1="94965" y1="53333" x2="94965" y2="53333"/>
                        <a14:foregroundMark x1="88021" y1="3226" x2="88021" y2="3226"/>
                        <a14:foregroundMark x1="89757" y1="9032" x2="89757" y2="9032"/>
                        <a14:foregroundMark x1="92535" y1="14624" x2="92535" y2="14624"/>
                        <a14:foregroundMark x1="89236" y1="25161" x2="89236" y2="25161"/>
                        <a14:foregroundMark x1="93056" y1="23226" x2="93056" y2="23226"/>
                        <a14:foregroundMark x1="93056" y1="19355" x2="93056" y2="19355"/>
                        <a14:foregroundMark x1="83854" y1="26882" x2="83854" y2="26882"/>
                        <a14:foregroundMark x1="81424" y1="26882" x2="81424" y2="26882"/>
                        <a14:foregroundMark x1="78819" y1="32473" x2="78819" y2="32473"/>
                        <a14:foregroundMark x1="74132" y1="36129" x2="74132" y2="34409"/>
                        <a14:foregroundMark x1="73090" y1="36989" x2="73090" y2="36989"/>
                        <a14:foregroundMark x1="60764" y1="50323" x2="60764" y2="50323"/>
                        <a14:foregroundMark x1="60764" y1="57634" x2="60764" y2="57634"/>
                        <a14:foregroundMark x1="63542" y1="50753" x2="63542" y2="50753"/>
                        <a14:foregroundMark x1="64410" y1="46452" x2="64410" y2="46452"/>
                        <a14:foregroundMark x1="70313" y1="57849" x2="70313" y2="57849"/>
                        <a14:foregroundMark x1="55903" y1="62366" x2="55903" y2="62366"/>
                        <a14:foregroundMark x1="54167" y1="61075" x2="54167" y2="61075"/>
                        <a14:foregroundMark x1="53646" y1="60215" x2="53646" y2="60215"/>
                        <a14:foregroundMark x1="23264" y1="82366" x2="23264" y2="82366"/>
                        <a14:foregroundMark x1="23090" y1="82581" x2="23090" y2="82581"/>
                        <a14:foregroundMark x1="22743" y1="82581" x2="22743" y2="82581"/>
                        <a14:foregroundMark x1="22743" y1="82581" x2="22743" y2="82581"/>
                        <a14:foregroundMark x1="22743" y1="82581" x2="22743" y2="82581"/>
                        <a14:foregroundMark x1="22743" y1="82581" x2="22743" y2="82581"/>
                        <a14:foregroundMark x1="22743" y1="83011" x2="22743" y2="83011"/>
                        <a14:foregroundMark x1="22743" y1="83011" x2="22743" y2="83011"/>
                        <a14:foregroundMark x1="23264" y1="84086" x2="18576" y2="84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4202" y="4049075"/>
            <a:ext cx="3129895" cy="25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318250" y="-301625"/>
            <a:ext cx="25241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61956" cy="1143000"/>
          </a:xfrm>
        </p:spPr>
        <p:txBody>
          <a:bodyPr>
            <a:noAutofit/>
          </a:bodyPr>
          <a:lstStyle/>
          <a:p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 ¿Cuáles son las razones, motivos, condiciones y expectativas que me condujeron a elegir a la docencia   como una opción profesional?</a:t>
            </a:r>
            <a:endParaRPr lang="es-MX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5" b="89956" l="2342" r="96419">
                        <a14:foregroundMark x1="50964" y1="80795" x2="50964" y2="80795"/>
                        <a14:foregroundMark x1="54821" y1="7616" x2="54821" y2="7616"/>
                        <a14:foregroundMark x1="54132" y1="4305" x2="54132" y2="4305"/>
                        <a14:foregroundMark x1="94904" y1="35430" x2="94904" y2="35430"/>
                        <a14:foregroundMark x1="41047" y1="82561" x2="41047" y2="82561"/>
                        <a14:foregroundMark x1="62534" y1="85099" x2="62534" y2="85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528392" cy="4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2420888"/>
            <a:ext cx="4258816" cy="3705275"/>
          </a:xfrm>
        </p:spPr>
        <p:txBody>
          <a:bodyPr/>
          <a:lstStyle/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Las razones por las que decidí ser docentes son: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-Ambiente de trabajo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-Gusto por trabajar con niños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-Quiero ayudar en la formación inicial de un niño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-Me ayudaron algunos test de orientación 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0"/>
            <a:ext cx="3127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25"/>
            <a:ext cx="25241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5976664" cy="1584176"/>
          </a:xfrm>
        </p:spPr>
        <p:txBody>
          <a:bodyPr>
            <a:noAutofit/>
          </a:bodyPr>
          <a:lstStyle/>
          <a:p>
            <a:r>
              <a:rPr lang="es-MX" sz="2400" dirty="0"/>
              <a:t>¿De qué manera la condición de género, las circunstancias económicas, ideológicas, familiares, culturales, sociales, se convirtieron en el referente para tomar la decisión de ser maestro (a</a:t>
            </a:r>
            <a:r>
              <a:rPr lang="es-MX" sz="2400" dirty="0" smtClean="0"/>
              <a:t>)?</a:t>
            </a:r>
            <a:endParaRPr lang="es-MX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4" b="93701" l="1806" r="95556">
                        <a14:foregroundMark x1="52778" y1="81496" x2="52778" y2="81496"/>
                        <a14:foregroundMark x1="21944" y1="62598" x2="21944" y2="62598"/>
                        <a14:foregroundMark x1="15278" y1="63386" x2="15278" y2="63386"/>
                        <a14:foregroundMark x1="17083" y1="53937" x2="17083" y2="53937"/>
                        <a14:foregroundMark x1="21528" y1="52756" x2="21528" y2="52756"/>
                        <a14:foregroundMark x1="15000" y1="66929" x2="15000" y2="66929"/>
                        <a14:foregroundMark x1="11111" y1="58661" x2="11111" y2="58661"/>
                        <a14:foregroundMark x1="5833" y1="54331" x2="5833" y2="54331"/>
                        <a14:foregroundMark x1="1944" y1="48031" x2="1944" y2="48031"/>
                        <a14:foregroundMark x1="95556" y1="63780" x2="95556" y2="63780"/>
                        <a14:foregroundMark x1="88333" y1="94094" x2="88333" y2="94094"/>
                        <a14:foregroundMark x1="42778" y1="4724" x2="42778" y2="4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87318" y="2189546"/>
            <a:ext cx="6294319" cy="25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348880"/>
            <a:ext cx="5688633" cy="3744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Antes no quería ser maestra, ni me pasaba por la mente que elegiría esta carrera, eso fue en secundaria ; algunas personas me empezaron a sugerir que lo hiciera, pero me negaba, pronto empecé a convivir con niños de mi familia que cuando llegaban a mi casa me buscaban para  jugar, pronto me empezaron a  agradar algunos aspectos o características propias de los niños.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Empecé a buscar opciones de trabajar con ellos como pedagogía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y pediatría, pero no me agradaban algunos aspectos.</a:t>
            </a:r>
          </a:p>
          <a:p>
            <a:pPr marL="0" indent="0">
              <a:buNone/>
            </a:pPr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1922231" cy="23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7587328" cy="535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332657"/>
            <a:ext cx="7283152" cy="4176464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En el bachillerato cambie de decisión completamente tenía en mente trabajar con animales, pero también había aspectos que no me agradaban.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En  mi segundo año de bachillerato volví con la idea de los niños pero ahora como maestra, mi familia no estaba de acuerdo, estaban preocupados por las pocas  plazas y el sueldo. Cuando entre al la materia de orientación de la escuela, realicé  varios test vocacionales la mayoría salieron relacionadas con esta carrera. Me empeche a visualizar como maestra  de preescolar y me encantaba la idea de verme frente a un grupo.</a:t>
            </a: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Tenía muchos aspectos que me gustaban, como el hecho de hacer manualidades, el ambiente, el interactuar con ellos de manera divertida , pronto me dejo de importar lo que dijeran los demás y me decidí por ser una  maestra de preescolar.</a:t>
            </a: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1625" y="202233"/>
            <a:ext cx="3127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7694" y="4032250"/>
            <a:ext cx="3127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ersonalizado 2">
      <a:dk1>
        <a:sysClr val="windowText" lastClr="000000"/>
      </a:dk1>
      <a:lt1>
        <a:sysClr val="window" lastClr="FFFFFF"/>
      </a:lt1>
      <a:dk2>
        <a:srgbClr val="FFD7E8"/>
      </a:dk2>
      <a:lt2>
        <a:srgbClr val="FFAFD1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432</Words>
  <Application>Microsoft Office PowerPoint</Application>
  <PresentationFormat>Presentación en pantalla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Paja</vt:lpstr>
      <vt:lpstr>Características y razones que me orientaron a la elección profesional</vt:lpstr>
      <vt:lpstr>¿Porqué elegiste ser maestro?</vt:lpstr>
      <vt:lpstr>   ¿Cuáles son las razones, motivos, condiciones y expectativas que me condujeron a elegir a la docencia   como una opción profesional?</vt:lpstr>
      <vt:lpstr>¿De qué manera la condición de género, las circunstancias económicas, ideológicas, familiares, culturales, sociales, se convirtieron en el referente para tomar la decisión de ser maestro (a)?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y razones que me orientaron a la elección profesional</dc:title>
  <dc:creator>USER</dc:creator>
  <cp:lastModifiedBy>USER</cp:lastModifiedBy>
  <cp:revision>10</cp:revision>
  <dcterms:created xsi:type="dcterms:W3CDTF">2015-08-28T03:10:53Z</dcterms:created>
  <dcterms:modified xsi:type="dcterms:W3CDTF">2015-08-28T04:38:58Z</dcterms:modified>
</cp:coreProperties>
</file>