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F400A7-20D8-4756-A95C-3654E42957D7}" type="datetimeFigureOut">
              <a:rPr lang="es-MX" smtClean="0"/>
              <a:t>26/08/2015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285175-31A8-4D3E-8E80-CF91B84BAD1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0"/>
            <a:ext cx="6572280" cy="2161066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Elección Profesional</a:t>
            </a:r>
            <a:endParaRPr lang="es-MX" sz="4400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7786710" cy="1371600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Michelle Borjón Berlanga</a:t>
            </a:r>
          </a:p>
          <a:p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El sujeto y su formación profesional como docente</a:t>
            </a:r>
          </a:p>
          <a:p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Escuela Normal de Educación Preescolar 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3314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290"/>
            <a:ext cx="1688696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¿Por qué ser maestra de preescolar?</a:t>
            </a:r>
            <a:endParaRPr lang="es-MX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4338" name="Picture 2" descr="http://4.bp.blogspot.com/-z_ExozFM2Ts/U-4pnhL9X0I/AAAAAAAAAK8/9SWI61Ys45w/s1600/leyendo%2BMAESTR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347485"/>
            <a:ext cx="3970104" cy="3756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Escogí la licenciatura en educación preescolar ya que es una carrera muy bonita y noble; en la cuál se va ayudando a los niños a obtener sus primeros conocimientos, aparte de los que traen de casa. 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27652" name="Picture 4" descr="https://lh5.googleusercontent.com/_7fIGXjJRauc/SxLhMyaP5VI/AAAAAAAAH0s/-YSkG9zF8uo/Maestra%20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429000"/>
            <a:ext cx="4214821" cy="2850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85804" y="1117615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Otro motivo fue que con esta carrera las cosas no van a ser rutinarias. Con los niños vas a tener una experiencia diferente cada día, aprenderás cosas de los pequeños y les tomarás mucho cariño. </a:t>
            </a:r>
          </a:p>
          <a:p>
            <a:pPr>
              <a:buNone/>
            </a:pPr>
            <a:endParaRPr lang="es-MX" dirty="0">
              <a:latin typeface="Century Gothic" pitchFamily="34" charset="0"/>
            </a:endParaRPr>
          </a:p>
        </p:txBody>
      </p:sp>
      <p:pic>
        <p:nvPicPr>
          <p:cNvPr id="30722" name="Picture 2" descr="http://static.wixstatic.com/media/18e310_3271e22da748b100e11befb946289c54.png_2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643182"/>
            <a:ext cx="2938466" cy="4132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046177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La docencia fue una opción para mí, ya que no es como las demás carreras, es una carrera en la cuál puedes llevarte la satisfacción de haber ayudado a una personita a aprender nuevos conocimientos. 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31746" name="Picture 2" descr="http://4.bp.blogspot.com/_N5LZRKe1ohE/TNikbWAPysI/AAAAAAAAESI/CmfTpWjn0ew/s1600/clase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14686"/>
            <a:ext cx="6429390" cy="3267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Tuve influencias familiares para escoger ésta carrera, ya que me decían que era muy buena con los niños y me adaptaba bien con ellos. Aparte de que tengo una prima que es educadora y me ayudó a decidirme en elegir ésta carrera. 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4" name="Picture 4" descr="http://3.bp.blogspot.com/-DZnIhDrBPps/T4HZ4qOHayI/AAAAAAAAAkw/gz9SM-BEVF0/s1600/ningyo_sof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243005"/>
            <a:ext cx="3286359" cy="3614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57242" y="1117615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Tengo buenas expectativas de la carrera, creo que va a ser divertida y podré aprender muchas cosas nuevas que me van a ayudar para la docencia. </a:t>
            </a:r>
            <a:endParaRPr lang="es-MX" dirty="0" smtClean="0">
              <a:latin typeface="Century Gothic" pitchFamily="34" charset="0"/>
            </a:endParaRPr>
          </a:p>
          <a:p>
            <a:r>
              <a:rPr lang="es-MX" dirty="0" smtClean="0">
                <a:latin typeface="Century Gothic" pitchFamily="34" charset="0"/>
              </a:rPr>
              <a:t>Creo tener la vocación y espero disfrutar la licenciatura. 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28674" name="Picture 2" descr="http://1.bp.blogspot.com/-Cc_rLJWkUls/TyXfLmqsnhI/AAAAAAAABFM/0qFyFDnQQkQ/s1600/zzzzzzzzzzzzzzzzzzzzzzzStudents+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298089"/>
            <a:ext cx="5643602" cy="3202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4.bp.blogspot.com/-UOQY-eTDBPc/VGUPpygu6UI/AAAAAAAADoM/XeQy0T4JL9M/s1600/graci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88" y="1643050"/>
            <a:ext cx="9151320" cy="2928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224</Words>
  <Application>Microsoft Office PowerPoint</Application>
  <PresentationFormat>Presentación en pantalla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Elección Profesional</vt:lpstr>
      <vt:lpstr>¿Por qué ser maestra de preescolar?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Elección Profesional</dc:title>
  <dc:creator>Michelle</dc:creator>
  <cp:lastModifiedBy>Michelle</cp:lastModifiedBy>
  <cp:revision>12</cp:revision>
  <dcterms:created xsi:type="dcterms:W3CDTF">2015-08-27T00:02:43Z</dcterms:created>
  <dcterms:modified xsi:type="dcterms:W3CDTF">2015-08-27T01:01:35Z</dcterms:modified>
</cp:coreProperties>
</file>