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F6EF368-FFFA-4235-9177-F408B34E7B8B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80B3DAE-7DB7-4823-B695-F35CB3289FAC}" type="datetimeFigureOut">
              <a:rPr lang="es-ES" smtClean="0"/>
              <a:t>28/08/2015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y razones que me orientaron a  la elección profesional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Actividad 1.</a:t>
            </a:r>
          </a:p>
          <a:p>
            <a:r>
              <a:rPr lang="es-ES" dirty="0" smtClean="0"/>
              <a:t>Alumna: </a:t>
            </a:r>
            <a:r>
              <a:rPr lang="es-ES" dirty="0" err="1" smtClean="0"/>
              <a:t>Leisly</a:t>
            </a:r>
            <a:r>
              <a:rPr lang="es-ES" dirty="0" smtClean="0"/>
              <a:t> Mónica Domínguez Martínez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682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¿Porque elegí ser maestro?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1600" dirty="0" smtClean="0"/>
              <a:t>Elegí  la profesión  maestro  de preescolar , porque fueron mis dos opciones a las que toda mi vida había tenido como meta desde mi corta edad años atrás  y  hace un corto periodo al llegarse la toma de decisión analicé mis habilidades y  como me gustaría trabajar en un futuro</a:t>
            </a:r>
          </a:p>
          <a:p>
            <a:r>
              <a:rPr lang="es-ES" sz="1600" b="1" dirty="0" smtClean="0"/>
              <a:t>Lo que deseo en mi carrera:                           Habilidades :</a:t>
            </a:r>
          </a:p>
          <a:p>
            <a:pPr marL="114300" indent="0">
              <a:buNone/>
            </a:pPr>
            <a:r>
              <a:rPr lang="es-ES" sz="1600" dirty="0" smtClean="0"/>
              <a:t>-ayudar a las personas .                                                   paciente. </a:t>
            </a:r>
          </a:p>
          <a:p>
            <a:pPr marL="114300" indent="0">
              <a:buNone/>
            </a:pPr>
            <a:r>
              <a:rPr lang="es-ES" sz="1600" dirty="0" smtClean="0"/>
              <a:t>-no estar en espacios de oficina  cerrada.                         Creativa.</a:t>
            </a:r>
          </a:p>
          <a:p>
            <a:pPr marL="114300" indent="0">
              <a:buNone/>
            </a:pPr>
            <a:r>
              <a:rPr lang="es-ES" sz="1600" dirty="0" smtClean="0"/>
              <a:t>-ser valorada en mi trabajo .                                         entregada mi trabajo .</a:t>
            </a:r>
          </a:p>
          <a:p>
            <a:pPr marL="114300" indent="0">
              <a:buNone/>
            </a:pPr>
            <a:r>
              <a:rPr lang="es-ES" sz="1600" dirty="0" smtClean="0"/>
              <a:t>  -  ser un ejemplo  para mis niños                                         fuerza de voluntad.</a:t>
            </a:r>
          </a:p>
          <a:p>
            <a:r>
              <a:rPr lang="es-ES" sz="1600" dirty="0" smtClean="0"/>
              <a:t>Lo que me dio por resultado que era la mejor opción para mi vida futura y disfrutar lo que será mi trabajo, quiero ser una guía de la educación para poner la primera base a  formar a las futuras generaciones .</a:t>
            </a:r>
            <a:endParaRPr lang="es-ES" sz="16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253" y="4869160"/>
            <a:ext cx="2559174" cy="19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83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2000" dirty="0" smtClean="0"/>
              <a:t>Cuáles son las razones , motivos o condiciones y expectativas que  me condujeron a elegir la docencia  como uno una  opción  personal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335699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s-ES" sz="1400" dirty="0" smtClean="0"/>
              <a:t>En lo personal lo que me hizo decidirme  por esta carrera es mi carácter y mi forma de ser , como quiero trabajar  ,  y como me veo al terminar mi carrera ., me gusta la idea de trabajar con niños  y ser un guía para que ellos puedan  formar  sus propios conocimientos .</a:t>
            </a:r>
          </a:p>
          <a:p>
            <a:pPr marL="114300" indent="0">
              <a:buNone/>
            </a:pPr>
            <a:endParaRPr lang="es-ES" sz="1400" dirty="0" smtClean="0"/>
          </a:p>
          <a:p>
            <a:pPr marL="114300" indent="0">
              <a:buNone/>
            </a:pPr>
            <a:r>
              <a:rPr lang="es-ES" sz="1400" dirty="0" smtClean="0"/>
              <a:t> </a:t>
            </a:r>
            <a:r>
              <a:rPr lang="es-ES" sz="1400" b="1" dirty="0" smtClean="0"/>
              <a:t>mis expectativas en esta carrera:</a:t>
            </a:r>
          </a:p>
          <a:p>
            <a:pPr marL="114300" indent="0">
              <a:buNone/>
            </a:pPr>
            <a:r>
              <a:rPr lang="es-ES" sz="1400" dirty="0" smtClean="0"/>
              <a:t>-aprender  a trabajar  frente a un grupo.</a:t>
            </a:r>
          </a:p>
          <a:p>
            <a:pPr>
              <a:buFontTx/>
              <a:buChar char="-"/>
            </a:pPr>
            <a:r>
              <a:rPr lang="es-ES" sz="1400" dirty="0"/>
              <a:t>Q</a:t>
            </a:r>
            <a:r>
              <a:rPr lang="es-ES" sz="1400" dirty="0" smtClean="0"/>
              <a:t>ue en la carrera me logre desenvolver en distintas áreas .   </a:t>
            </a:r>
          </a:p>
          <a:p>
            <a:pPr>
              <a:buFontTx/>
              <a:buChar char="-"/>
            </a:pPr>
            <a:r>
              <a:rPr lang="es-ES" sz="1400" dirty="0" smtClean="0"/>
              <a:t>Tener disponibilidad de horarios.</a:t>
            </a:r>
          </a:p>
          <a:p>
            <a:pPr marL="114300" indent="0">
              <a:buNone/>
            </a:pPr>
            <a:endParaRPr lang="es-ES" sz="1400" dirty="0" smtClean="0"/>
          </a:p>
          <a:p>
            <a:pPr marL="114300" indent="0">
              <a:buNone/>
            </a:pPr>
            <a:endParaRPr lang="es-ES" sz="1400" dirty="0"/>
          </a:p>
          <a:p>
            <a:pPr marL="114300" indent="0">
              <a:buNone/>
            </a:pPr>
            <a:endParaRPr lang="es-ES" sz="1400" dirty="0" smtClean="0"/>
          </a:p>
          <a:p>
            <a:pPr marL="114300" indent="0">
              <a:buNone/>
            </a:pPr>
            <a:r>
              <a:rPr lang="es-ES" sz="1400" dirty="0" smtClean="0"/>
              <a:t>Metas:</a:t>
            </a:r>
          </a:p>
          <a:p>
            <a:pPr marL="114300" indent="0">
              <a:buNone/>
            </a:pPr>
            <a:r>
              <a:rPr lang="es-ES" sz="1400" dirty="0" smtClean="0"/>
              <a:t>-tener buenas calificaciones , sobretodo mantenerme hasta el final</a:t>
            </a:r>
          </a:p>
          <a:p>
            <a:pPr marL="114300" indent="0">
              <a:buNone/>
            </a:pPr>
            <a:r>
              <a:rPr lang="es-ES" sz="1400" dirty="0" smtClean="0"/>
              <a:t>-Graduarme y empezar a trabajar en un jardín de niños </a:t>
            </a:r>
          </a:p>
          <a:p>
            <a:pPr marL="114300" indent="0">
              <a:buNone/>
            </a:pPr>
            <a:endParaRPr lang="es-ES" sz="1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09120"/>
            <a:ext cx="2920951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021" y="2848835"/>
            <a:ext cx="221513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531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5102" y="260648"/>
            <a:ext cx="8892480" cy="1143000"/>
          </a:xfrm>
        </p:spPr>
        <p:txBody>
          <a:bodyPr>
            <a:noAutofit/>
          </a:bodyPr>
          <a:lstStyle/>
          <a:p>
            <a:r>
              <a:rPr lang="es-ES" sz="2400" b="1" dirty="0" smtClean="0"/>
              <a:t>De  qué manera la condición de género, las circunstancias económicas ,ideológicas , familiares ,culturales, sociales, se convirtieron en el referente para tomar la decisión de ser maestro?</a:t>
            </a:r>
            <a:endParaRPr lang="es-ES" sz="2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56792"/>
            <a:ext cx="8686800" cy="5301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600" dirty="0"/>
              <a:t>A</a:t>
            </a:r>
            <a:r>
              <a:rPr lang="es-ES" sz="1600" dirty="0" smtClean="0"/>
              <a:t> lo largo de mi vida , mi preparación como profesional me mantendrá ocupada por lo cuál debe ser algo que me guste así hago las cosas con mayor voluntad .</a:t>
            </a:r>
          </a:p>
          <a:p>
            <a:pPr marL="0" indent="0">
              <a:buNone/>
            </a:pPr>
            <a:endParaRPr lang="es-ES" sz="1600" dirty="0" smtClean="0"/>
          </a:p>
          <a:p>
            <a:pPr marL="0" indent="0">
              <a:buNone/>
            </a:pPr>
            <a:r>
              <a:rPr lang="es-ES" sz="1600" dirty="0"/>
              <a:t>N</a:t>
            </a:r>
            <a:r>
              <a:rPr lang="es-ES" sz="1600" dirty="0" smtClean="0"/>
              <a:t>o estaré sola toda mi vida  , tendré derecho de formar mi propia familia y no podre dejar a mis hijos solos , esta profesión tiene de ventaja los horarios , me gustaría adaptar mis tiempos clase  con las de ellos ,salir a las mismas horas para poder pasar tiempo a su lado , pues yo seré su mayor  ejemplo</a:t>
            </a:r>
          </a:p>
          <a:p>
            <a:pPr marL="0" indent="0">
              <a:buNone/>
            </a:pPr>
            <a:endParaRPr lang="es-ES" sz="1600" dirty="0" smtClean="0"/>
          </a:p>
          <a:p>
            <a:pPr marL="0" indent="0">
              <a:buNone/>
            </a:pPr>
            <a:r>
              <a:rPr lang="es-ES" sz="1600" dirty="0" smtClean="0"/>
              <a:t>La</a:t>
            </a:r>
            <a:r>
              <a:rPr lang="es-ES" sz="1600" b="1" dirty="0" smtClean="0"/>
              <a:t> </a:t>
            </a:r>
            <a:r>
              <a:rPr lang="es-ES" sz="1600" dirty="0" smtClean="0"/>
              <a:t>ideología que tengo de la carrera es que son las bases para el futuro de una</a:t>
            </a:r>
            <a:endParaRPr lang="es-ES" sz="1600" b="1" dirty="0" smtClean="0"/>
          </a:p>
          <a:p>
            <a:pPr marL="0" indent="0">
              <a:buNone/>
            </a:pPr>
            <a:r>
              <a:rPr lang="es-ES" sz="1600" dirty="0" smtClean="0"/>
              <a:t>Persona ,  y que es una hermosa profesión. </a:t>
            </a:r>
            <a:endParaRPr lang="es-ES" sz="1600" dirty="0"/>
          </a:p>
          <a:p>
            <a:pPr marL="0" indent="0">
              <a:buNone/>
            </a:pPr>
            <a:endParaRPr lang="es-ES" sz="1600" b="1" dirty="0" smtClean="0"/>
          </a:p>
          <a:p>
            <a:pPr marL="0" indent="0">
              <a:buNone/>
            </a:pPr>
            <a:r>
              <a:rPr lang="es-ES" sz="1600" dirty="0" smtClean="0"/>
              <a:t>La parte de  docencia en preescolar , la predomina el sexo femenino así  tengo mayores oportunidades de no se me llegue a discriminar por días de ausencia  que nos corresponden a las mujeres por derecho(maternidad, día de la mujer etc. ) </a:t>
            </a:r>
          </a:p>
          <a:p>
            <a:pPr marL="0" indent="0">
              <a:buNone/>
            </a:pPr>
            <a:r>
              <a:rPr lang="es-ES" sz="1600" dirty="0" smtClean="0"/>
              <a:t> y por último en la parte económica , mi profesión me dará la oportunidad de </a:t>
            </a:r>
          </a:p>
          <a:p>
            <a:pPr marL="0" indent="0">
              <a:buNone/>
            </a:pPr>
            <a:r>
              <a:rPr lang="es-ES" sz="1600" dirty="0" smtClean="0"/>
              <a:t>un sueldo independiente ò para contribuir con mi familia o formar un hogar.</a:t>
            </a:r>
            <a:endParaRPr lang="es-E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140968"/>
            <a:ext cx="1797402" cy="1172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073" y="4941168"/>
            <a:ext cx="1970126" cy="1700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43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139</TotalTime>
  <Words>523</Words>
  <Application>Microsoft Office PowerPoint</Application>
  <PresentationFormat>Presentación en pantalla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Adyacencia</vt:lpstr>
      <vt:lpstr>Características y razones que me orientaron a  la elección profesional</vt:lpstr>
      <vt:lpstr>¿Porque elegí ser maestro? </vt:lpstr>
      <vt:lpstr>Cuáles son las razones , motivos o condiciones y expectativas que  me condujeron a elegir la docencia  como uno una  opción  personal </vt:lpstr>
      <vt:lpstr>De  qué manera la condición de género, las circunstancias económicas ,ideológicas , familiares ,culturales, sociales, se convirtieron en el referente para tomar la decisión de ser maestro?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MTZ</dc:creator>
  <cp:lastModifiedBy>MTZ</cp:lastModifiedBy>
  <cp:revision>13</cp:revision>
  <dcterms:created xsi:type="dcterms:W3CDTF">2015-08-28T20:51:05Z</dcterms:created>
  <dcterms:modified xsi:type="dcterms:W3CDTF">2015-08-28T23:10:37Z</dcterms:modified>
</cp:coreProperties>
</file>