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6365" y="5167634"/>
            <a:ext cx="7414615" cy="1933548"/>
          </a:xfrm>
        </p:spPr>
        <p:txBody>
          <a:bodyPr anchor="t"/>
          <a:lstStyle/>
          <a:p>
            <a:pPr algn="ctr"/>
            <a:r>
              <a:rPr lang="es-ES"/>
              <a:t>Razones por las que elegí ser maestra de preescolar 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14284" y="9612348"/>
            <a:ext cx="3200400" cy="1463040"/>
          </a:xfrm>
        </p:spPr>
        <p:txBody>
          <a:bodyPr/>
          <a:lstStyle/>
          <a:p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685" y="4602388"/>
            <a:ext cx="3369051" cy="22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39577" y="368413"/>
            <a:ext cx="3612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Arial" charset="0"/>
                <a:ea typeface="Arial" charset="0"/>
                <a:cs typeface="Arial" charset="0"/>
              </a:rPr>
              <a:t>¿Por qué elegiste ser maestro? </a:t>
            </a:r>
          </a:p>
          <a:p>
            <a:endParaRPr lang="es-ES" b="1">
              <a:latin typeface="Arial" charset="0"/>
              <a:ea typeface="Arial" charset="0"/>
              <a:cs typeface="Arial" charset="0"/>
            </a:endParaRPr>
          </a:p>
          <a:p>
            <a:r>
              <a:rPr lang="es-ES">
                <a:latin typeface="Arial" charset="0"/>
                <a:ea typeface="Arial" charset="0"/>
                <a:cs typeface="Arial" charset="0"/>
              </a:rPr>
              <a:t>Elegí ser maestra ya que me llama mucho la atención el trabajar con los niños pequeños, empezar a formarlos y enseñarles muchas cosas que tienen por descubrir</a:t>
            </a:r>
            <a:r>
              <a:rPr lang="es-ES" b="1">
                <a:latin typeface="Arial" charset="0"/>
                <a:ea typeface="Arial" charset="0"/>
                <a:cs typeface="Arial" charset="0"/>
              </a:rPr>
              <a:t>. </a:t>
            </a:r>
            <a:endParaRPr lang="es-ES_tradnl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78880" y="3230735"/>
            <a:ext cx="80131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Arial" charset="0"/>
                <a:ea typeface="Arial" charset="0"/>
                <a:cs typeface="Arial" charset="0"/>
              </a:rPr>
              <a:t>¿ Cuáles son las razones, motivos, condiciones y expectativas que me condujeron a elegir a la docencia como una opción Profesional? </a:t>
            </a:r>
          </a:p>
          <a:p>
            <a:pPr marL="285750" indent="-285750">
              <a:buFont typeface="Arial" charset="0"/>
              <a:buChar char="•"/>
            </a:pPr>
            <a:r>
              <a:rPr lang="es-ES">
                <a:latin typeface="Arial" charset="0"/>
                <a:ea typeface="Arial" charset="0"/>
                <a:cs typeface="Arial" charset="0"/>
              </a:rPr>
              <a:t>Me gustan los niños</a:t>
            </a:r>
          </a:p>
          <a:p>
            <a:pPr marL="285750" indent="-285750">
              <a:buFont typeface="Arial" charset="0"/>
              <a:buChar char="•"/>
            </a:pPr>
            <a:r>
              <a:rPr lang="es-ES">
                <a:latin typeface="Arial" charset="0"/>
                <a:ea typeface="Arial" charset="0"/>
                <a:cs typeface="Arial" charset="0"/>
              </a:rPr>
              <a:t>Tengo la facilidad de enseñar </a:t>
            </a:r>
          </a:p>
          <a:p>
            <a:pPr marL="285750" indent="-285750">
              <a:buFont typeface="Arial" charset="0"/>
              <a:buChar char="•"/>
            </a:pPr>
            <a:r>
              <a:rPr lang="es-ES">
                <a:latin typeface="Arial" charset="0"/>
                <a:ea typeface="Arial" charset="0"/>
                <a:cs typeface="Arial" charset="0"/>
              </a:rPr>
              <a:t>Tengo paciencia </a:t>
            </a:r>
          </a:p>
          <a:p>
            <a:pPr marL="285750" indent="-285750">
              <a:buFont typeface="Arial" charset="0"/>
              <a:buChar char="•"/>
            </a:pPr>
            <a:r>
              <a:rPr lang="es-ES">
                <a:latin typeface="Arial" charset="0"/>
                <a:ea typeface="Arial" charset="0"/>
                <a:cs typeface="Arial" charset="0"/>
              </a:rPr>
              <a:t>No puedo estar quieta por mucho tiempo y siendo maestra de preescolar andaré de un lado para otro</a:t>
            </a:r>
          </a:p>
          <a:p>
            <a:endParaRPr lang="es-ES">
              <a:latin typeface="Arial" charset="0"/>
              <a:ea typeface="Arial" charset="0"/>
              <a:cs typeface="Arial" charset="0"/>
            </a:endParaRPr>
          </a:p>
          <a:p>
            <a:r>
              <a:rPr lang="es-ES">
                <a:latin typeface="Arial" charset="0"/>
                <a:ea typeface="Arial" charset="0"/>
                <a:cs typeface="Arial" charset="0"/>
              </a:rPr>
              <a:t>Mis expectativas de la docencia son aprender siempre sobre los alumnos, interactuar con ellos. Estar en el campo de trabajo siempre ayudando a los pequeñitos a que aprendan a envolverse en la educación.</a:t>
            </a:r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35" y="2879960"/>
            <a:ext cx="3810000" cy="3721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872" y="438032"/>
            <a:ext cx="4324248" cy="24419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957" y="341827"/>
            <a:ext cx="2886313" cy="26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1122" y="383926"/>
            <a:ext cx="1131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Arial" charset="0"/>
                <a:ea typeface="Arial" charset="0"/>
                <a:cs typeface="Arial" charset="0"/>
              </a:rPr>
              <a:t>¿De qué manera la condición de género, las circunstancias económicas, ideologicas, familiares, culturales y sociales se convirtieron en el referente para tomar la decisión de ser maestra?</a:t>
            </a:r>
          </a:p>
          <a:p>
            <a:endParaRPr lang="es-ES" b="1">
              <a:latin typeface="Arial" charset="0"/>
              <a:ea typeface="Arial" charset="0"/>
              <a:cs typeface="Arial" charset="0"/>
            </a:endParaRPr>
          </a:p>
          <a:p>
            <a:r>
              <a:rPr lang="es-ES">
                <a:latin typeface="Arial" charset="0"/>
                <a:ea typeface="Arial" charset="0"/>
                <a:cs typeface="Arial" charset="0"/>
              </a:rPr>
              <a:t>Mi idea principal hace dos años era estudiar una ingeniería pero después me di cuenta que no era lo mío, mi papa, desde que era una niña siempre me decía que a el le gustaría que yo fuera maestra pero a mi nunca me había llamado la atención y le decía que no. Mi mama queria estudiar educación preescolar pero por razones personales no pudo y me hablaba sobre la idea de ser educadora. En quinto semestre de la Prepa me decidí ya que hice un test de vocación y salió que podría ser maestra y pensándolo bien ya estando mas grande no era una mala idea, aunque muchas personas me decían que la profesión ya no era tan buena por diferentes motivos a mi no importo. Tuve y tengo todo el apoyo de mis padres y gracias a ello puedo seguir mi sueño que es ser educadora. </a:t>
            </a:r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767" y="3699191"/>
            <a:ext cx="2706835" cy="27531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422" y="4101138"/>
            <a:ext cx="2296699" cy="23512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22" y="3874876"/>
            <a:ext cx="4741032" cy="10249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378" y="4831231"/>
            <a:ext cx="2069551" cy="20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Integral_16x9</Template>
  <TotalTime>81</TotalTime>
  <Application>Microsoft Macintosh PowerPoint</Application>
  <PresentationFormat>Panorámica</PresentationFormat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Tw Cen MT</vt:lpstr>
      <vt:lpstr>Tw Cen MT Condensed</vt:lpstr>
      <vt:lpstr>Wingdings 3</vt:lpstr>
      <vt:lpstr>Arial</vt:lpstr>
      <vt:lpstr>Integral</vt:lpstr>
      <vt:lpstr>Razones por las que elegí ser maestra de preescolar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 Santillana</dc:creator>
  <cp:lastModifiedBy>Graciela Santillana</cp:lastModifiedBy>
  <cp:revision>67</cp:revision>
  <dcterms:created xsi:type="dcterms:W3CDTF">2015-08-27T01:16:45Z</dcterms:created>
  <dcterms:modified xsi:type="dcterms:W3CDTF">2015-08-27T02:47:39Z</dcterms:modified>
</cp:coreProperties>
</file>