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4" d="100"/>
          <a:sy n="44" d="100"/>
        </p:scale>
        <p:origin x="126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A2568-FB1B-6640-8071-9C8B99446F53}" type="datetimeFigureOut">
              <a:rPr lang="es-ES" smtClean="0"/>
              <a:t>27/08/2015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1446-4A8E-6B4B-80B8-19A7785E97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5014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A2568-FB1B-6640-8071-9C8B99446F53}" type="datetimeFigureOut">
              <a:rPr lang="es-ES" smtClean="0"/>
              <a:t>27/08/2015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1446-4A8E-6B4B-80B8-19A7785E97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7528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A2568-FB1B-6640-8071-9C8B99446F53}" type="datetimeFigureOut">
              <a:rPr lang="es-ES" smtClean="0"/>
              <a:t>27/08/2015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1446-4A8E-6B4B-80B8-19A7785E97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606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A2568-FB1B-6640-8071-9C8B99446F53}" type="datetimeFigureOut">
              <a:rPr lang="es-ES" smtClean="0"/>
              <a:t>27/08/2015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1446-4A8E-6B4B-80B8-19A7785E97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391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A2568-FB1B-6640-8071-9C8B99446F53}" type="datetimeFigureOut">
              <a:rPr lang="es-ES" smtClean="0"/>
              <a:t>27/08/2015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1446-4A8E-6B4B-80B8-19A7785E97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421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A2568-FB1B-6640-8071-9C8B99446F53}" type="datetimeFigureOut">
              <a:rPr lang="es-ES" smtClean="0"/>
              <a:t>27/08/2015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1446-4A8E-6B4B-80B8-19A7785E97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9533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A2568-FB1B-6640-8071-9C8B99446F53}" type="datetimeFigureOut">
              <a:rPr lang="es-ES" smtClean="0"/>
              <a:t>27/08/2015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1446-4A8E-6B4B-80B8-19A7785E97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2485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A2568-FB1B-6640-8071-9C8B99446F53}" type="datetimeFigureOut">
              <a:rPr lang="es-ES" smtClean="0"/>
              <a:t>27/08/2015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1446-4A8E-6B4B-80B8-19A7785E97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6485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A2568-FB1B-6640-8071-9C8B99446F53}" type="datetimeFigureOut">
              <a:rPr lang="es-ES" smtClean="0"/>
              <a:t>27/08/2015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1446-4A8E-6B4B-80B8-19A7785E97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3892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A2568-FB1B-6640-8071-9C8B99446F53}" type="datetimeFigureOut">
              <a:rPr lang="es-ES" smtClean="0"/>
              <a:t>27/08/2015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1446-4A8E-6B4B-80B8-19A7785E97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4268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A2568-FB1B-6640-8071-9C8B99446F53}" type="datetimeFigureOut">
              <a:rPr lang="es-ES" smtClean="0"/>
              <a:t>27/08/2015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1446-4A8E-6B4B-80B8-19A7785E97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6414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A2568-FB1B-6640-8071-9C8B99446F53}" type="datetimeFigureOut">
              <a:rPr lang="es-ES" smtClean="0"/>
              <a:t>27/08/2015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B1446-4A8E-6B4B-80B8-19A7785E97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66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681518"/>
            <a:ext cx="7772400" cy="1722159"/>
          </a:xfrm>
        </p:spPr>
        <p:txBody>
          <a:bodyPr/>
          <a:lstStyle/>
          <a:p>
            <a:r>
              <a:rPr lang="es-E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Razones por las que elegí ser maestra de preescolar </a:t>
            </a:r>
            <a:endParaRPr lang="es-E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752600"/>
          </a:xfrm>
        </p:spPr>
        <p:txBody>
          <a:bodyPr>
            <a:normAutofit/>
          </a:bodyPr>
          <a:lstStyle/>
          <a:p>
            <a:r>
              <a:rPr lang="es-ES" sz="2400" dirty="0" smtClean="0">
                <a:solidFill>
                  <a:schemeClr val="accent2">
                    <a:lumMod val="75000"/>
                  </a:schemeClr>
                </a:solidFill>
              </a:rPr>
              <a:t>Alumna: Valeria Esperanza Guerrero Ruiz </a:t>
            </a:r>
          </a:p>
          <a:p>
            <a:r>
              <a:rPr lang="es-ES" sz="2400" dirty="0" smtClean="0">
                <a:solidFill>
                  <a:schemeClr val="accent2">
                    <a:lumMod val="75000"/>
                  </a:schemeClr>
                </a:solidFill>
              </a:rPr>
              <a:t>Materia: El sujeto y su formación profesional como docente </a:t>
            </a:r>
            <a:endParaRPr lang="es-E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198333" y="0"/>
            <a:ext cx="6796519" cy="643055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¿Por qué elegí ser maestra?</a:t>
            </a:r>
            <a:endParaRPr lang="es-E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Yo elegí la carrera de educación preescolar principalmente por que me gusta trabajar con niños de corta edad, quiero saber el por que se su comportamiento, ayudarlos a que se desempeñen y enseñarles desde chiquitos a ir a clases siempre con las ganas de aprender algo nuevo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788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221607"/>
            <a:ext cx="9144000" cy="663639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Razones, motivos y condiciones </a:t>
            </a:r>
            <a:endParaRPr lang="es-E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Desde que yo estaba cursando la primaria tenia decidido que quería ser educadora, con el paso del tiempo me fueron llamando la atención los niños y el tener una mamá educadora me motivo mas ya que en ocasiones me toco acompañarla al jardín de niños en el que ella laboraba y para mi era muy emocionante ver a todos los niños dentro de un salón de clases.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874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>
            <a:off x="608110" y="0"/>
            <a:ext cx="729731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9964"/>
            <a:ext cx="7591309" cy="4516200"/>
          </a:xfrm>
        </p:spPr>
        <p:txBody>
          <a:bodyPr/>
          <a:lstStyle/>
          <a:p>
            <a:r>
              <a:rPr lang="es-ES" dirty="0" smtClean="0"/>
              <a:t>Se que es una carrera en la que se debe dedicar mucho tiempo para planear las actividades que se verán en las clases.</a:t>
            </a:r>
          </a:p>
          <a:p>
            <a:r>
              <a:rPr lang="es-ES" dirty="0" smtClean="0"/>
              <a:t>Viendo por otro lado tendré las mismas vacaciones que mis hijos y un sueldo fijo.</a:t>
            </a:r>
          </a:p>
          <a:p>
            <a:r>
              <a:rPr lang="es-ES" dirty="0" smtClean="0"/>
              <a:t>Por la parte de mi familia mi mamá es maestra y me gusta mucho su trabajo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874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211</Words>
  <Application>Microsoft Office PowerPoint</Application>
  <PresentationFormat>Presentación en pantalla (4:3)</PresentationFormat>
  <Paragraphs>10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de Office</vt:lpstr>
      <vt:lpstr>Razones por las que elegí ser maestra de preescolar </vt:lpstr>
      <vt:lpstr>¿Por qué elegí ser maestra?</vt:lpstr>
      <vt:lpstr>Razones, motivos y condiciones 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Razones por las que elegí ser maestra de preescolar</dc:title>
  <dc:creator>Eyly Aldrete Guerrero</dc:creator>
  <cp:lastModifiedBy>hp</cp:lastModifiedBy>
  <cp:revision>8</cp:revision>
  <dcterms:created xsi:type="dcterms:W3CDTF">2015-08-26T22:34:58Z</dcterms:created>
  <dcterms:modified xsi:type="dcterms:W3CDTF">2015-08-27T19:17:43Z</dcterms:modified>
</cp:coreProperties>
</file>