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7EDDDB1F-799A-4B44-811F-3497726F2F68}" type="datetimeFigureOut">
              <a:rPr lang="es-ES" smtClean="0"/>
              <a:t>28/08/2015</a:t>
            </a:fld>
            <a:endParaRPr lang="es-ES" dirty="0"/>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dirty="0"/>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1FB181F4-E313-429C-A7E5-5977BE928DE7}" type="slidenum">
              <a:rPr lang="es-ES" smtClean="0"/>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EDDDB1F-799A-4B44-811F-3497726F2F68}" type="datetimeFigureOut">
              <a:rPr lang="es-ES" smtClean="0"/>
              <a:t>28/08/2015</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1FB181F4-E313-429C-A7E5-5977BE928DE7}" type="slidenum">
              <a:rPr lang="es-ES" smtClean="0"/>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EDDDB1F-799A-4B44-811F-3497726F2F68}" type="datetimeFigureOut">
              <a:rPr lang="es-ES" smtClean="0"/>
              <a:t>28/08/2015</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1FB181F4-E313-429C-A7E5-5977BE928DE7}" type="slidenum">
              <a:rPr lang="es-ES" smtClean="0"/>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EDDDB1F-799A-4B44-811F-3497726F2F68}" type="datetimeFigureOut">
              <a:rPr lang="es-ES" smtClean="0"/>
              <a:t>28/08/2015</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1FB181F4-E313-429C-A7E5-5977BE928DE7}" type="slidenum">
              <a:rPr lang="es-ES" smtClean="0"/>
              <a:t>‹Nº›</a:t>
            </a:fld>
            <a:endParaRPr lang="es-ES" dirty="0"/>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EDDDB1F-799A-4B44-811F-3497726F2F68}" type="datetimeFigureOut">
              <a:rPr lang="es-ES" smtClean="0"/>
              <a:t>28/08/2015</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1FB181F4-E313-429C-A7E5-5977BE928DE7}" type="slidenum">
              <a:rPr lang="es-ES" smtClean="0"/>
              <a:t>‹Nº›</a:t>
            </a:fld>
            <a:endParaRPr lang="es-ES" dirty="0"/>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EDDDB1F-799A-4B44-811F-3497726F2F68}" type="datetimeFigureOut">
              <a:rPr lang="es-ES" smtClean="0"/>
              <a:t>28/08/2015</a:t>
            </a:fld>
            <a:endParaRPr lang="es-ES" dirty="0"/>
          </a:p>
        </p:txBody>
      </p:sp>
      <p:sp>
        <p:nvSpPr>
          <p:cNvPr id="6" name="5 Marcador de pie de página"/>
          <p:cNvSpPr>
            <a:spLocks noGrp="1"/>
          </p:cNvSpPr>
          <p:nvPr>
            <p:ph type="ftr" sz="quarter" idx="11"/>
          </p:nvPr>
        </p:nvSpPr>
        <p:spPr/>
        <p:txBody>
          <a:bodyPr/>
          <a:lstStyle>
            <a:extLst/>
          </a:lstStyle>
          <a:p>
            <a:endParaRPr lang="es-ES" dirty="0"/>
          </a:p>
        </p:txBody>
      </p:sp>
      <p:sp>
        <p:nvSpPr>
          <p:cNvPr id="7" name="6 Marcador de número de diapositiva"/>
          <p:cNvSpPr>
            <a:spLocks noGrp="1"/>
          </p:cNvSpPr>
          <p:nvPr>
            <p:ph type="sldNum" sz="quarter" idx="12"/>
          </p:nvPr>
        </p:nvSpPr>
        <p:spPr/>
        <p:txBody>
          <a:bodyPr/>
          <a:lstStyle>
            <a:extLst/>
          </a:lstStyle>
          <a:p>
            <a:fld id="{1FB181F4-E313-429C-A7E5-5977BE928DE7}" type="slidenum">
              <a:rPr lang="es-ES" smtClean="0"/>
              <a:t>‹Nº›</a:t>
            </a:fld>
            <a:endParaRPr lang="es-ES" dirty="0"/>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EDDDB1F-799A-4B44-811F-3497726F2F68}" type="datetimeFigureOut">
              <a:rPr lang="es-ES" smtClean="0"/>
              <a:t>28/08/2015</a:t>
            </a:fld>
            <a:endParaRPr lang="es-ES" dirty="0"/>
          </a:p>
        </p:txBody>
      </p:sp>
      <p:sp>
        <p:nvSpPr>
          <p:cNvPr id="8" name="7 Marcador de pie de página"/>
          <p:cNvSpPr>
            <a:spLocks noGrp="1"/>
          </p:cNvSpPr>
          <p:nvPr>
            <p:ph type="ftr" sz="quarter" idx="11"/>
          </p:nvPr>
        </p:nvSpPr>
        <p:spPr/>
        <p:txBody>
          <a:bodyPr/>
          <a:lstStyle>
            <a:extLst/>
          </a:lstStyle>
          <a:p>
            <a:endParaRPr lang="es-ES" dirty="0"/>
          </a:p>
        </p:txBody>
      </p:sp>
      <p:sp>
        <p:nvSpPr>
          <p:cNvPr id="9" name="8 Marcador de número de diapositiva"/>
          <p:cNvSpPr>
            <a:spLocks noGrp="1"/>
          </p:cNvSpPr>
          <p:nvPr>
            <p:ph type="sldNum" sz="quarter" idx="12"/>
          </p:nvPr>
        </p:nvSpPr>
        <p:spPr/>
        <p:txBody>
          <a:bodyPr/>
          <a:lstStyle>
            <a:extLst/>
          </a:lstStyle>
          <a:p>
            <a:fld id="{1FB181F4-E313-429C-A7E5-5977BE928DE7}" type="slidenum">
              <a:rPr lang="es-ES" smtClean="0"/>
              <a:t>‹Nº›</a:t>
            </a:fld>
            <a:endParaRPr lang="es-E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7EDDDB1F-799A-4B44-811F-3497726F2F68}" type="datetimeFigureOut">
              <a:rPr lang="es-ES" smtClean="0"/>
              <a:t>28/08/2015</a:t>
            </a:fld>
            <a:endParaRPr lang="es-ES" dirty="0"/>
          </a:p>
        </p:txBody>
      </p:sp>
      <p:sp>
        <p:nvSpPr>
          <p:cNvPr id="4" name="3 Marcador de pie de página"/>
          <p:cNvSpPr>
            <a:spLocks noGrp="1"/>
          </p:cNvSpPr>
          <p:nvPr>
            <p:ph type="ftr" sz="quarter" idx="11"/>
          </p:nvPr>
        </p:nvSpPr>
        <p:spPr/>
        <p:txBody>
          <a:bodyPr/>
          <a:lstStyle>
            <a:extLst/>
          </a:lstStyle>
          <a:p>
            <a:endParaRPr lang="es-ES" dirty="0"/>
          </a:p>
        </p:txBody>
      </p:sp>
      <p:sp>
        <p:nvSpPr>
          <p:cNvPr id="5" name="4 Marcador de número de diapositiva"/>
          <p:cNvSpPr>
            <a:spLocks noGrp="1"/>
          </p:cNvSpPr>
          <p:nvPr>
            <p:ph type="sldNum" sz="quarter" idx="12"/>
          </p:nvPr>
        </p:nvSpPr>
        <p:spPr/>
        <p:txBody>
          <a:bodyPr/>
          <a:lstStyle>
            <a:extLst/>
          </a:lstStyle>
          <a:p>
            <a:fld id="{1FB181F4-E313-429C-A7E5-5977BE928DE7}" type="slidenum">
              <a:rPr lang="es-ES" smtClean="0"/>
              <a:t>‹Nº›</a:t>
            </a:fld>
            <a:endParaRPr lang="es-ES" dirty="0"/>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7EDDDB1F-799A-4B44-811F-3497726F2F68}" type="datetimeFigureOut">
              <a:rPr lang="es-ES" smtClean="0"/>
              <a:t>28/08/2015</a:t>
            </a:fld>
            <a:endParaRPr lang="es-ES" dirty="0"/>
          </a:p>
        </p:txBody>
      </p:sp>
      <p:sp>
        <p:nvSpPr>
          <p:cNvPr id="3" name="2 Marcador de pie de página"/>
          <p:cNvSpPr>
            <a:spLocks noGrp="1"/>
          </p:cNvSpPr>
          <p:nvPr>
            <p:ph type="ftr" sz="quarter" idx="11"/>
          </p:nvPr>
        </p:nvSpPr>
        <p:spPr/>
        <p:txBody>
          <a:bodyPr/>
          <a:lstStyle>
            <a:extLst/>
          </a:lstStyle>
          <a:p>
            <a:endParaRPr lang="es-ES" dirty="0"/>
          </a:p>
        </p:txBody>
      </p:sp>
      <p:sp>
        <p:nvSpPr>
          <p:cNvPr id="4" name="3 Marcador de número de diapositiva"/>
          <p:cNvSpPr>
            <a:spLocks noGrp="1"/>
          </p:cNvSpPr>
          <p:nvPr>
            <p:ph type="sldNum" sz="quarter" idx="12"/>
          </p:nvPr>
        </p:nvSpPr>
        <p:spPr/>
        <p:txBody>
          <a:bodyPr/>
          <a:lstStyle>
            <a:extLst/>
          </a:lstStyle>
          <a:p>
            <a:fld id="{1FB181F4-E313-429C-A7E5-5977BE928DE7}" type="slidenum">
              <a:rPr lang="es-ES" smtClean="0"/>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7EDDDB1F-799A-4B44-811F-3497726F2F68}" type="datetimeFigureOut">
              <a:rPr lang="es-ES" smtClean="0"/>
              <a:t>28/08/2015</a:t>
            </a:fld>
            <a:endParaRPr lang="es-ES" dirty="0"/>
          </a:p>
        </p:txBody>
      </p:sp>
      <p:sp>
        <p:nvSpPr>
          <p:cNvPr id="6" name="5 Marcador de pie de página"/>
          <p:cNvSpPr>
            <a:spLocks noGrp="1"/>
          </p:cNvSpPr>
          <p:nvPr>
            <p:ph type="ftr" sz="quarter" idx="11"/>
          </p:nvPr>
        </p:nvSpPr>
        <p:spPr/>
        <p:txBody>
          <a:bodyPr/>
          <a:lstStyle>
            <a:extLst/>
          </a:lstStyle>
          <a:p>
            <a:endParaRPr lang="es-ES" dirty="0"/>
          </a:p>
        </p:txBody>
      </p:sp>
      <p:sp>
        <p:nvSpPr>
          <p:cNvPr id="7" name="6 Marcador de número de diapositiva"/>
          <p:cNvSpPr>
            <a:spLocks noGrp="1"/>
          </p:cNvSpPr>
          <p:nvPr>
            <p:ph type="sldNum" sz="quarter" idx="12"/>
          </p:nvPr>
        </p:nvSpPr>
        <p:spPr/>
        <p:txBody>
          <a:bodyPr/>
          <a:lstStyle>
            <a:extLst/>
          </a:lstStyle>
          <a:p>
            <a:fld id="{1FB181F4-E313-429C-A7E5-5977BE928DE7}" type="slidenum">
              <a:rPr lang="es-ES" smtClean="0"/>
              <a:t>‹Nº›</a:t>
            </a:fld>
            <a:endParaRPr lang="es-E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dirty="0"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7EDDDB1F-799A-4B44-811F-3497726F2F68}" type="datetimeFigureOut">
              <a:rPr lang="es-ES" smtClean="0"/>
              <a:t>28/08/2015</a:t>
            </a:fld>
            <a:endParaRPr lang="es-ES" dirty="0"/>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dirty="0"/>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1FB181F4-E313-429C-A7E5-5977BE928DE7}" type="slidenum">
              <a:rPr lang="es-ES" smtClean="0"/>
              <a:t>‹Nº›</a:t>
            </a:fld>
            <a:endParaRPr lang="es-ES"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EDDDB1F-799A-4B44-811F-3497726F2F68}" type="datetimeFigureOut">
              <a:rPr lang="es-ES" smtClean="0"/>
              <a:t>28/08/2015</a:t>
            </a:fld>
            <a:endParaRPr lang="es-ES" dirty="0"/>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dirty="0"/>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FB181F4-E313-429C-A7E5-5977BE928DE7}" type="slidenum">
              <a:rPr lang="es-ES" smtClean="0"/>
              <a:t>‹Nº›</a:t>
            </a:fld>
            <a:endParaRPr lang="es-E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85720" y="214290"/>
            <a:ext cx="8172480" cy="2000264"/>
          </a:xfrm>
        </p:spPr>
        <p:txBody>
          <a:bodyPr>
            <a:normAutofit/>
          </a:bodyPr>
          <a:lstStyle/>
          <a:p>
            <a:pPr algn="ctr"/>
            <a:r>
              <a:rPr lang="es-ES" b="0" dirty="0" smtClean="0"/>
              <a:t>El sujeto y su formación profesional como docente</a:t>
            </a:r>
            <a:endParaRPr lang="es-ES" dirty="0"/>
          </a:p>
        </p:txBody>
      </p:sp>
      <p:pic>
        <p:nvPicPr>
          <p:cNvPr id="23554" name="Picture 2" descr="http://3.bp.blogspot.com/-AeEvrsV4boY/UaJ8jP0ZrlI/AAAAAAAAOU4/WDTJutf_S6M/s1600/maestra.png"/>
          <p:cNvPicPr>
            <a:picLocks noChangeAspect="1" noChangeArrowheads="1"/>
          </p:cNvPicPr>
          <p:nvPr/>
        </p:nvPicPr>
        <p:blipFill>
          <a:blip r:embed="rId2"/>
          <a:srcRect/>
          <a:stretch>
            <a:fillRect/>
          </a:stretch>
        </p:blipFill>
        <p:spPr bwMode="auto">
          <a:xfrm>
            <a:off x="2000232" y="2571744"/>
            <a:ext cx="4929222" cy="2790825"/>
          </a:xfrm>
          <a:prstGeom prst="rect">
            <a:avLst/>
          </a:prstGeom>
          <a:noFill/>
        </p:spPr>
      </p:pic>
      <p:sp>
        <p:nvSpPr>
          <p:cNvPr id="3" name="2 Subtítulo"/>
          <p:cNvSpPr>
            <a:spLocks noGrp="1"/>
          </p:cNvSpPr>
          <p:nvPr>
            <p:ph type="subTitle" idx="1"/>
          </p:nvPr>
        </p:nvSpPr>
        <p:spPr>
          <a:xfrm>
            <a:off x="4929190" y="6357958"/>
            <a:ext cx="4214810" cy="500042"/>
          </a:xfrm>
        </p:spPr>
        <p:txBody>
          <a:bodyPr>
            <a:normAutofit lnSpcReduction="10000"/>
          </a:bodyPr>
          <a:lstStyle/>
          <a:p>
            <a:r>
              <a:rPr lang="es-ES" dirty="0" smtClean="0">
                <a:ln>
                  <a:solidFill>
                    <a:schemeClr val="tx1"/>
                  </a:solidFill>
                </a:ln>
              </a:rPr>
              <a:t>Alejandra De alba Gloria</a:t>
            </a:r>
            <a:r>
              <a:rPr lang="es-ES" dirty="0" smtClean="0"/>
              <a:t> </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diadel.net/wp-content/uploads/2015/05/D%C3%ADa-maestra-jardinera-e1369748713186.jpg"/>
          <p:cNvPicPr>
            <a:picLocks noChangeAspect="1" noChangeArrowheads="1"/>
          </p:cNvPicPr>
          <p:nvPr/>
        </p:nvPicPr>
        <p:blipFill>
          <a:blip r:embed="rId2"/>
          <a:srcRect/>
          <a:stretch>
            <a:fillRect/>
          </a:stretch>
        </p:blipFill>
        <p:spPr bwMode="auto">
          <a:xfrm>
            <a:off x="6167460" y="4010041"/>
            <a:ext cx="2976540" cy="2847959"/>
          </a:xfrm>
          <a:prstGeom prst="ellipse">
            <a:avLst/>
          </a:prstGeom>
          <a:ln>
            <a:noFill/>
          </a:ln>
          <a:effectLst>
            <a:softEdge rad="112500"/>
          </a:effectLst>
        </p:spPr>
      </p:pic>
      <p:sp>
        <p:nvSpPr>
          <p:cNvPr id="2" name="1 Marcador de contenido"/>
          <p:cNvSpPr>
            <a:spLocks noGrp="1"/>
          </p:cNvSpPr>
          <p:nvPr>
            <p:ph idx="1"/>
          </p:nvPr>
        </p:nvSpPr>
        <p:spPr>
          <a:xfrm>
            <a:off x="500034" y="1142985"/>
            <a:ext cx="7786742" cy="4286280"/>
          </a:xfrm>
        </p:spPr>
        <p:txBody>
          <a:bodyPr>
            <a:noAutofit/>
          </a:bodyPr>
          <a:lstStyle/>
          <a:p>
            <a:pPr>
              <a:buNone/>
            </a:pPr>
            <a:r>
              <a:rPr lang="es-ES" sz="2800" b="1" dirty="0" smtClean="0"/>
              <a:t>Mi decisión de ser maestra de preescolar antes que nada fue tomada por mi gusto por los niños, me parece una carrera muy dinámica con un ambiente laboral muy agradable y de poco tiempo de trabajo. En esta carrera no existe la palabra "ridículo" y </a:t>
            </a:r>
            <a:r>
              <a:rPr lang="es-ES" sz="2800" b="1" dirty="0" smtClean="0"/>
              <a:t>eso </a:t>
            </a:r>
            <a:r>
              <a:rPr lang="es-ES" sz="2800" b="1" dirty="0" smtClean="0"/>
              <a:t>me motiva más para seguir en el proceso. Me gusta mucho la idea de estar en un jardín de niños tratando de ser parte de la formación de un niño y ayudarlo a encaminar sus aprendizajes.</a:t>
            </a:r>
            <a:endParaRPr lang="es-ES" sz="2800" b="1" dirty="0"/>
          </a:p>
        </p:txBody>
      </p:sp>
      <p:sp>
        <p:nvSpPr>
          <p:cNvPr id="3" name="2 Título"/>
          <p:cNvSpPr>
            <a:spLocks noGrp="1"/>
          </p:cNvSpPr>
          <p:nvPr>
            <p:ph type="title"/>
          </p:nvPr>
        </p:nvSpPr>
        <p:spPr/>
        <p:txBody>
          <a:bodyPr/>
          <a:lstStyle/>
          <a:p>
            <a:r>
              <a:rPr lang="es-ES" b="0" dirty="0" smtClean="0">
                <a:ln>
                  <a:solidFill>
                    <a:schemeClr val="accent3">
                      <a:lumMod val="60000"/>
                      <a:lumOff val="40000"/>
                    </a:schemeClr>
                  </a:solidFill>
                </a:ln>
                <a:solidFill>
                  <a:schemeClr val="tx1"/>
                </a:solidFill>
              </a:rPr>
              <a:t>Porque elegiste ser </a:t>
            </a:r>
            <a:r>
              <a:rPr lang="es-ES" b="0" dirty="0" smtClean="0">
                <a:ln>
                  <a:solidFill>
                    <a:schemeClr val="accent3">
                      <a:lumMod val="60000"/>
                      <a:lumOff val="40000"/>
                    </a:schemeClr>
                  </a:solidFill>
                </a:ln>
                <a:solidFill>
                  <a:schemeClr val="tx1"/>
                </a:solidFill>
              </a:rPr>
              <a:t>maestra</a:t>
            </a:r>
            <a:r>
              <a:rPr lang="es-ES" sz="4000" b="0" dirty="0" smtClean="0">
                <a:ln>
                  <a:solidFill>
                    <a:schemeClr val="accent3">
                      <a:lumMod val="60000"/>
                      <a:lumOff val="40000"/>
                    </a:schemeClr>
                  </a:solidFill>
                </a:ln>
                <a:solidFill>
                  <a:schemeClr val="tx1"/>
                </a:solidFill>
              </a:rPr>
              <a:t>?</a:t>
            </a:r>
            <a:endParaRPr lang="es-ES" dirty="0">
              <a:ln>
                <a:solidFill>
                  <a:schemeClr val="accent3">
                    <a:lumMod val="60000"/>
                    <a:lumOff val="40000"/>
                  </a:schemeClr>
                </a:solidFill>
              </a:ln>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60" name="Picture 12" descr="http://4.bp.blogspot.com/_rGlMie3BcQg/Snmdvq32v1I/AAAAAAAAAAM/uN_QxhL14q8/s320/kids.gif"/>
          <p:cNvPicPr>
            <a:picLocks noChangeAspect="1" noChangeArrowheads="1"/>
          </p:cNvPicPr>
          <p:nvPr/>
        </p:nvPicPr>
        <p:blipFill>
          <a:blip r:embed="rId2"/>
          <a:srcRect/>
          <a:stretch>
            <a:fillRect/>
          </a:stretch>
        </p:blipFill>
        <p:spPr bwMode="auto">
          <a:xfrm>
            <a:off x="0" y="0"/>
            <a:ext cx="1790700" cy="1895476"/>
          </a:xfrm>
          <a:prstGeom prst="rect">
            <a:avLst/>
          </a:prstGeom>
          <a:noFill/>
        </p:spPr>
      </p:pic>
      <p:sp>
        <p:nvSpPr>
          <p:cNvPr id="2" name="1 Marcador de contenido"/>
          <p:cNvSpPr>
            <a:spLocks noGrp="1"/>
          </p:cNvSpPr>
          <p:nvPr>
            <p:ph idx="1"/>
          </p:nvPr>
        </p:nvSpPr>
        <p:spPr>
          <a:xfrm>
            <a:off x="1142976" y="928670"/>
            <a:ext cx="7586658" cy="5311781"/>
          </a:xfrm>
        </p:spPr>
        <p:txBody>
          <a:bodyPr>
            <a:normAutofit fontScale="92500" lnSpcReduction="10000"/>
          </a:bodyPr>
          <a:lstStyle/>
          <a:p>
            <a:r>
              <a:rPr lang="es-ES" sz="2800" b="1" dirty="0" smtClean="0"/>
              <a:t>Mis razones de elegir esta carrera es que siento que tengo la habilidad de trabajar con niños, de ser tolerante, responsable, dinámica, creativa y entusiasta. La expectativa que tengo de la docencia es que a mi parecer es una área de trabajo muy agradable, dinámica y con muy buenas relaciones personales y eso es algo calve para tener un buen desarrollo en cualquier área laboral. Elegí esta carrera más que nada por que me encanta tener relación con los niños, con el aprendizaje y me encantaría ser parte del desarrollo académico de ellos. </a:t>
            </a:r>
          </a:p>
          <a:p>
            <a:endParaRPr lang="es-ES" sz="2800" b="1" dirty="0"/>
          </a:p>
        </p:txBody>
      </p:sp>
      <p:sp>
        <p:nvSpPr>
          <p:cNvPr id="27650" name="AutoShape 2" descr="Resultado de imagen para maestra de preescolar 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7652" name="AutoShape 4" descr="Resultado de imagen para maestra de preescolar 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7654" name="AutoShape 6" descr="Resultado de imagen para maestra de preescolar 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7656" name="AutoShape 8" descr="Resultado de imagen para maestra de preescolar 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7658" name="AutoShape 10" descr="Resultado de imagen para maestra de preescolar 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71472" y="357166"/>
            <a:ext cx="8229600" cy="4572032"/>
          </a:xfrm>
        </p:spPr>
        <p:txBody>
          <a:bodyPr>
            <a:normAutofit fontScale="85000" lnSpcReduction="20000"/>
          </a:bodyPr>
          <a:lstStyle/>
          <a:p>
            <a:r>
              <a:rPr lang="es-ES" dirty="0" smtClean="0"/>
              <a:t>La influencia social no influyó en mi para tomar esta decisión ya que muchas personas argumentan que es una carrera con poco campo laboral y no muy bien remunerada económicamente y yo pienso que mientras tengas preparación y ganas de superación personal esto puede cambiar. Por otra parte otras personas comentan que es muy satisfactoria esta carrera y llena de alegría y buenos </a:t>
            </a:r>
            <a:r>
              <a:rPr lang="es-ES" dirty="0" smtClean="0"/>
              <a:t>momentos y eso me ayuda a no desanimarme </a:t>
            </a:r>
          </a:p>
          <a:p>
            <a:endParaRPr lang="es-ES" dirty="0" smtClean="0"/>
          </a:p>
          <a:p>
            <a:r>
              <a:rPr lang="es-ES" dirty="0" smtClean="0"/>
              <a:t>“Me siento completamente satisfecha y feliz al estudiar esta carrera y es lo que estoy segura que deseo hacer en mi futuro” </a:t>
            </a:r>
            <a:r>
              <a:rPr lang="es-ES" dirty="0" smtClean="0"/>
              <a:t/>
            </a:r>
            <a:br>
              <a:rPr lang="es-ES" dirty="0" smtClean="0"/>
            </a:br>
            <a:endParaRPr lang="es-ES" dirty="0"/>
          </a:p>
        </p:txBody>
      </p:sp>
      <p:pic>
        <p:nvPicPr>
          <p:cNvPr id="28674" name="Picture 2" descr="http://4.bp.blogspot.com/_N5LZRKe1ohE/TNikbWAPysI/AAAAAAAAESI/CmfTpWjn0ew/s1600/clase2.png"/>
          <p:cNvPicPr>
            <a:picLocks noChangeAspect="1" noChangeArrowheads="1"/>
          </p:cNvPicPr>
          <p:nvPr/>
        </p:nvPicPr>
        <p:blipFill>
          <a:blip r:embed="rId2"/>
          <a:srcRect/>
          <a:stretch>
            <a:fillRect/>
          </a:stretch>
        </p:blipFill>
        <p:spPr bwMode="auto">
          <a:xfrm>
            <a:off x="285720" y="4214819"/>
            <a:ext cx="8501122" cy="2643182"/>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TotalTime>
  <Words>303</Words>
  <Application>Microsoft Office PowerPoint</Application>
  <PresentationFormat>Presentación en pantalla (4:3)</PresentationFormat>
  <Paragraphs>8</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Concurrencia</vt:lpstr>
      <vt:lpstr>El sujeto y su formación profesional como docente</vt:lpstr>
      <vt:lpstr>Porque elegiste ser maestra?</vt:lpstr>
      <vt:lpstr>Diapositiva 3</vt:lpstr>
      <vt:lpstr>Diapositiva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sujeto y su formación profesional como docente</dc:title>
  <dc:creator>Compu3</dc:creator>
  <cp:lastModifiedBy>Compu3</cp:lastModifiedBy>
  <cp:revision>5</cp:revision>
  <dcterms:created xsi:type="dcterms:W3CDTF">2015-08-28T23:34:21Z</dcterms:created>
  <dcterms:modified xsi:type="dcterms:W3CDTF">2015-08-29T00:14:40Z</dcterms:modified>
</cp:coreProperties>
</file>