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9932D7F9-0BDC-40FA-9E1C-DF8F8EFEC205}" type="datetimeFigureOut">
              <a:rPr lang="es-MX" smtClean="0"/>
              <a:t>27/08/2015</a:t>
            </a:fld>
            <a:endParaRPr lang="es-MX"/>
          </a:p>
        </p:txBody>
      </p:sp>
      <p:sp>
        <p:nvSpPr>
          <p:cNvPr id="17" name="16 Marcador de pie de página"/>
          <p:cNvSpPr>
            <a:spLocks noGrp="1"/>
          </p:cNvSpPr>
          <p:nvPr>
            <p:ph type="ftr" sz="quarter" idx="11"/>
          </p:nvPr>
        </p:nvSpPr>
        <p:spPr>
          <a:xfrm>
            <a:off x="5410200" y="4205288"/>
            <a:ext cx="1295400" cy="457200"/>
          </a:xfrm>
        </p:spPr>
        <p:txBody>
          <a:bodyPr/>
          <a:lstStyle/>
          <a:p>
            <a:endParaRPr lang="es-MX"/>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2099F85-A5D6-4552-8CB8-4F6B3E8608FC}"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932D7F9-0BDC-40FA-9E1C-DF8F8EFEC205}" type="datetimeFigureOut">
              <a:rPr lang="es-MX" smtClean="0"/>
              <a:t>27/08/2015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2099F85-A5D6-4552-8CB8-4F6B3E8608FC}"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932D7F9-0BDC-40FA-9E1C-DF8F8EFEC205}" type="datetimeFigureOut">
              <a:rPr lang="es-MX" smtClean="0"/>
              <a:t>27/08/2015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2099F85-A5D6-4552-8CB8-4F6B3E8608FC}"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932D7F9-0BDC-40FA-9E1C-DF8F8EFEC205}" type="datetimeFigureOut">
              <a:rPr lang="es-MX" smtClean="0"/>
              <a:t>27/08/2015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2099F85-A5D6-4552-8CB8-4F6B3E8608FC}"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9932D7F9-0BDC-40FA-9E1C-DF8F8EFEC205}" type="datetimeFigureOut">
              <a:rPr lang="es-MX" smtClean="0"/>
              <a:t>27/08/2015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2099F85-A5D6-4552-8CB8-4F6B3E8608FC}"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932D7F9-0BDC-40FA-9E1C-DF8F8EFEC205}" type="datetimeFigureOut">
              <a:rPr lang="es-MX" smtClean="0"/>
              <a:t>27/08/2015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2099F85-A5D6-4552-8CB8-4F6B3E8608FC}"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9932D7F9-0BDC-40FA-9E1C-DF8F8EFEC205}" type="datetimeFigureOut">
              <a:rPr lang="es-MX" smtClean="0"/>
              <a:t>27/08/2015</a:t>
            </a:fld>
            <a:endParaRPr lang="es-MX"/>
          </a:p>
        </p:txBody>
      </p:sp>
      <p:sp>
        <p:nvSpPr>
          <p:cNvPr id="27" name="26 Marcador de número de diapositiva"/>
          <p:cNvSpPr>
            <a:spLocks noGrp="1"/>
          </p:cNvSpPr>
          <p:nvPr>
            <p:ph type="sldNum" sz="quarter" idx="11"/>
          </p:nvPr>
        </p:nvSpPr>
        <p:spPr/>
        <p:txBody>
          <a:bodyPr rtlCol="0"/>
          <a:lstStyle/>
          <a:p>
            <a:fld id="{12099F85-A5D6-4552-8CB8-4F6B3E8608FC}" type="slidenum">
              <a:rPr lang="es-MX" smtClean="0"/>
              <a:t>‹Nº›</a:t>
            </a:fld>
            <a:endParaRPr lang="es-MX"/>
          </a:p>
        </p:txBody>
      </p:sp>
      <p:sp>
        <p:nvSpPr>
          <p:cNvPr id="28" name="2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9932D7F9-0BDC-40FA-9E1C-DF8F8EFEC205}" type="datetimeFigureOut">
              <a:rPr lang="es-MX" smtClean="0"/>
              <a:t>27/08/2015</a:t>
            </a:fld>
            <a:endParaRPr lang="es-MX"/>
          </a:p>
        </p:txBody>
      </p:sp>
      <p:sp>
        <p:nvSpPr>
          <p:cNvPr id="4" name="3 Marcador de pie de página"/>
          <p:cNvSpPr>
            <a:spLocks noGrp="1"/>
          </p:cNvSpPr>
          <p:nvPr>
            <p:ph type="ftr" sz="quarter" idx="11"/>
          </p:nvPr>
        </p:nvSpPr>
        <p:spPr>
          <a:xfrm>
            <a:off x="5257800" y="612648"/>
            <a:ext cx="1325880" cy="457200"/>
          </a:xfrm>
        </p:spPr>
        <p:txBody>
          <a:bodyPr/>
          <a:lstStyle/>
          <a:p>
            <a:endParaRPr lang="es-MX"/>
          </a:p>
        </p:txBody>
      </p:sp>
      <p:sp>
        <p:nvSpPr>
          <p:cNvPr id="5" name="4 Marcador de número de diapositiva"/>
          <p:cNvSpPr>
            <a:spLocks noGrp="1"/>
          </p:cNvSpPr>
          <p:nvPr>
            <p:ph type="sldNum" sz="quarter" idx="12"/>
          </p:nvPr>
        </p:nvSpPr>
        <p:spPr>
          <a:xfrm>
            <a:off x="8174736" y="2272"/>
            <a:ext cx="762000" cy="365760"/>
          </a:xfrm>
        </p:spPr>
        <p:txBody>
          <a:bodyPr/>
          <a:lstStyle/>
          <a:p>
            <a:fld id="{12099F85-A5D6-4552-8CB8-4F6B3E8608FC}"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932D7F9-0BDC-40FA-9E1C-DF8F8EFEC205}" type="datetimeFigureOut">
              <a:rPr lang="es-MX" smtClean="0"/>
              <a:t>27/08/2015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2099F85-A5D6-4552-8CB8-4F6B3E8608FC}"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932D7F9-0BDC-40FA-9E1C-DF8F8EFEC205}" type="datetimeFigureOut">
              <a:rPr lang="es-MX" smtClean="0"/>
              <a:t>27/08/2015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2099F85-A5D6-4552-8CB8-4F6B3E8608FC}"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9932D7F9-0BDC-40FA-9E1C-DF8F8EFEC205}" type="datetimeFigureOut">
              <a:rPr lang="es-MX" smtClean="0"/>
              <a:t>27/08/2015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2099F85-A5D6-4552-8CB8-4F6B3E8608FC}"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932D7F9-0BDC-40FA-9E1C-DF8F8EFEC205}" type="datetimeFigureOut">
              <a:rPr lang="es-MX" smtClean="0"/>
              <a:t>27/08/2015</a:t>
            </a:fld>
            <a:endParaRPr lang="es-MX"/>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MX"/>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2099F85-A5D6-4552-8CB8-4F6B3E8608FC}"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MX" dirty="0" smtClean="0"/>
              <a:t>El sujeto y su formación profesional como docente. </a:t>
            </a:r>
            <a:endParaRPr lang="es-MX" dirty="0"/>
          </a:p>
        </p:txBody>
      </p:sp>
      <p:sp>
        <p:nvSpPr>
          <p:cNvPr id="3" name="2 Subtítulo"/>
          <p:cNvSpPr>
            <a:spLocks noGrp="1"/>
          </p:cNvSpPr>
          <p:nvPr>
            <p:ph type="subTitle" idx="1"/>
          </p:nvPr>
        </p:nvSpPr>
        <p:spPr/>
        <p:txBody>
          <a:bodyPr/>
          <a:lstStyle/>
          <a:p>
            <a:r>
              <a:rPr lang="es-MX" dirty="0" smtClean="0"/>
              <a:t>Actividad </a:t>
            </a:r>
          </a:p>
          <a:p>
            <a:endParaRPr lang="es-MX" dirty="0"/>
          </a:p>
          <a:p>
            <a:endParaRPr lang="es-MX" dirty="0"/>
          </a:p>
        </p:txBody>
      </p:sp>
      <p:pic>
        <p:nvPicPr>
          <p:cNvPr id="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509120"/>
            <a:ext cx="1609725"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4096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Porque elegí ser maestra? </a:t>
            </a:r>
            <a:endParaRPr lang="es-MX" dirty="0"/>
          </a:p>
        </p:txBody>
      </p:sp>
      <p:sp>
        <p:nvSpPr>
          <p:cNvPr id="3" name="2 Marcador de contenido"/>
          <p:cNvSpPr>
            <a:spLocks noGrp="1"/>
          </p:cNvSpPr>
          <p:nvPr>
            <p:ph idx="1"/>
          </p:nvPr>
        </p:nvSpPr>
        <p:spPr>
          <a:xfrm>
            <a:off x="457200" y="2996952"/>
            <a:ext cx="8229600" cy="3577584"/>
          </a:xfrm>
        </p:spPr>
        <p:txBody>
          <a:bodyPr>
            <a:normAutofit fontScale="92500" lnSpcReduction="20000"/>
          </a:bodyPr>
          <a:lstStyle/>
          <a:p>
            <a:r>
              <a:rPr lang="es-MX" dirty="0" smtClean="0"/>
              <a:t>Desde chiquita, fui influenciada por mis padres a ser maestra; ellos me daban algunos pros y contras de serlo pero eran mas pros que contras. Me quede con esa mentalidad de ser maestra porque mis padres me lo decían pero, a medida que fui creciendo fui entendiendo lo que realmente me gustaba hacer, lo que realmente quería ser en un futuro, lo que en realidad significa ser maestra, poder ser una guía a pequeños seres humanos, el privilegio de ser parte de la formación de los niños.  </a:t>
            </a:r>
            <a:endParaRPr lang="es-MX"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69563" y="980728"/>
            <a:ext cx="22860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9392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908720"/>
            <a:ext cx="8229600" cy="4325112"/>
          </a:xfrm>
        </p:spPr>
        <p:txBody>
          <a:bodyPr>
            <a:normAutofit fontScale="85000" lnSpcReduction="20000"/>
          </a:bodyPr>
          <a:lstStyle/>
          <a:p>
            <a:pPr marL="109728" indent="0">
              <a:buNone/>
            </a:pPr>
            <a:r>
              <a:rPr lang="es-MX" dirty="0" smtClean="0"/>
              <a:t>Realmente quiero y deseo ser maestra porque en verdad es lo que se hacer, lo que me gustaría ser y hacer, porque a pesar de que no soy tan paciente con los niños se que aprenderé de ellos como ellos de mi, desarrollare talentos y habilidades que no cualquier persona tiene, el poder tener la confianza de un niño y de sus padres al ir cada día esperanzados a que tu los guíes en su formación. </a:t>
            </a:r>
          </a:p>
          <a:p>
            <a:pPr marL="109728" indent="0">
              <a:buNone/>
            </a:pPr>
            <a:r>
              <a:rPr lang="es-MX" dirty="0" smtClean="0"/>
              <a:t>Mis razones principales de serlo son que me gusta trabajar con niños, realmente no me veo en otro lugar que no sea frente a un grupo de pequeñitos enseñándoles lo que deben aprender y saber, no me veo en otra carrera que no sea esta, e intentado visualizarme y no puedo, es algo que de verdad quiero hacer. </a:t>
            </a:r>
            <a:endParaRPr lang="es-MX"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4581128"/>
            <a:ext cx="2314575" cy="197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AutoShape 5" descr="Resultado de imagen para maestra de preescolar 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7" descr="Resultado de imagen para maestra de preescolar 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Tree>
    <p:extLst>
      <p:ext uri="{BB962C8B-B14F-4D97-AF65-F5344CB8AC3E}">
        <p14:creationId xmlns:p14="http://schemas.microsoft.com/office/powerpoint/2010/main" val="2656586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1988840"/>
            <a:ext cx="8229600" cy="1066800"/>
          </a:xfrm>
        </p:spPr>
        <p:txBody>
          <a:bodyPr/>
          <a:lstStyle/>
          <a:p>
            <a:endParaRPr lang="es-MX"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16" y="908721"/>
            <a:ext cx="9144000" cy="56879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4211960" y="1484784"/>
            <a:ext cx="4033327" cy="4801314"/>
          </a:xfrm>
          <a:prstGeom prst="rect">
            <a:avLst/>
          </a:prstGeom>
          <a:noFill/>
        </p:spPr>
        <p:txBody>
          <a:bodyPr wrap="square" rtlCol="0">
            <a:spAutoFit/>
          </a:bodyPr>
          <a:lstStyle/>
          <a:p>
            <a:r>
              <a:rPr lang="es-MX" dirty="0" smtClean="0"/>
              <a:t>Cuando salí de secundaria decidí que lo primordial en mi vida seria mi familia, mis hijos, mi esposo, comencé a pensar en carreras que se centraran en eso, en tanto el ambiente como el horario se adecuara a mi mentalidad de la familia, mis padres volvieron a recordarme lo positivo y los privilegios que era ser maestra de kínder, cuando me dijeron que el mismo tiempo que yo estuviera trabajando mis hijos estarían en la escuela y cuando yo saliera ellos también lo harían y que en casa estaríamos juntos, fue mi decisión final. Me quedo mas claro que yo debo ser maestra. </a:t>
            </a:r>
            <a:endParaRPr lang="es-MX" dirty="0"/>
          </a:p>
        </p:txBody>
      </p:sp>
    </p:spTree>
    <p:extLst>
      <p:ext uri="{BB962C8B-B14F-4D97-AF65-F5344CB8AC3E}">
        <p14:creationId xmlns:p14="http://schemas.microsoft.com/office/powerpoint/2010/main" val="38665017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50</TotalTime>
  <Words>367</Words>
  <Application>Microsoft Office PowerPoint</Application>
  <PresentationFormat>Presentación en pantalla (4:3)</PresentationFormat>
  <Paragraphs>7</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Urbano</vt:lpstr>
      <vt:lpstr>El sujeto y su formación profesional como docente. </vt:lpstr>
      <vt:lpstr>Porque elegí ser maestra? </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SUJETO Y SU FORMACION PROFESIONAL COMO DOCENTE</dc:title>
  <dc:creator>Juan Pablo</dc:creator>
  <cp:lastModifiedBy>Juan Pablo</cp:lastModifiedBy>
  <cp:revision>5</cp:revision>
  <dcterms:created xsi:type="dcterms:W3CDTF">2015-08-28T01:48:12Z</dcterms:created>
  <dcterms:modified xsi:type="dcterms:W3CDTF">2015-08-28T02:39:10Z</dcterms:modified>
</cp:coreProperties>
</file>