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52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550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97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5958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1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69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882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877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4713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53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716E3-BAA1-4EE7-A32F-8AD250369E0E}" type="datetimeFigureOut">
              <a:rPr lang="en-US" smtClean="0"/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ED991-1C61-445D-8A3B-B5E8387A31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6237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061"/>
          <a:stretch/>
        </p:blipFill>
        <p:spPr>
          <a:xfrm>
            <a:off x="0" y="0"/>
            <a:ext cx="9144000" cy="681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008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21"/>
          <a:stretch/>
        </p:blipFill>
        <p:spPr>
          <a:xfrm>
            <a:off x="0" y="-27374"/>
            <a:ext cx="9144000" cy="688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999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Omar Aleman Chavez</dc:creator>
  <cp:lastModifiedBy>Omar Aleman Chavez</cp:lastModifiedBy>
  <cp:revision>1</cp:revision>
  <dcterms:created xsi:type="dcterms:W3CDTF">2015-09-01T02:21:20Z</dcterms:created>
  <dcterms:modified xsi:type="dcterms:W3CDTF">2015-09-01T02:24:26Z</dcterms:modified>
</cp:coreProperties>
</file>