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2256" y="-7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4F3F-D482-4020-A639-2D1B1CE6425C}" type="datetimeFigureOut">
              <a:rPr lang="es-MX" smtClean="0"/>
              <a:t>03/09/2015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2AC7-050E-4538-84DA-CCEE55E64D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4F3F-D482-4020-A639-2D1B1CE6425C}" type="datetimeFigureOut">
              <a:rPr lang="es-MX" smtClean="0"/>
              <a:t>03/09/2015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2AC7-050E-4538-84DA-CCEE55E64D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4F3F-D482-4020-A639-2D1B1CE6425C}" type="datetimeFigureOut">
              <a:rPr lang="es-MX" smtClean="0"/>
              <a:t>03/09/2015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2AC7-050E-4538-84DA-CCEE55E64D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4F3F-D482-4020-A639-2D1B1CE6425C}" type="datetimeFigureOut">
              <a:rPr lang="es-MX" smtClean="0"/>
              <a:t>03/09/2015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2AC7-050E-4538-84DA-CCEE55E64D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4F3F-D482-4020-A639-2D1B1CE6425C}" type="datetimeFigureOut">
              <a:rPr lang="es-MX" smtClean="0"/>
              <a:t>03/09/2015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2AC7-050E-4538-84DA-CCEE55E64D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4F3F-D482-4020-A639-2D1B1CE6425C}" type="datetimeFigureOut">
              <a:rPr lang="es-MX" smtClean="0"/>
              <a:t>03/09/2015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2AC7-050E-4538-84DA-CCEE55E64D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4F3F-D482-4020-A639-2D1B1CE6425C}" type="datetimeFigureOut">
              <a:rPr lang="es-MX" smtClean="0"/>
              <a:t>03/09/2015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2AC7-050E-4538-84DA-CCEE55E64D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4F3F-D482-4020-A639-2D1B1CE6425C}" type="datetimeFigureOut">
              <a:rPr lang="es-MX" smtClean="0"/>
              <a:t>03/09/2015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2AC7-050E-4538-84DA-CCEE55E64D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4F3F-D482-4020-A639-2D1B1CE6425C}" type="datetimeFigureOut">
              <a:rPr lang="es-MX" smtClean="0"/>
              <a:t>03/09/2015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2AC7-050E-4538-84DA-CCEE55E64D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4F3F-D482-4020-A639-2D1B1CE6425C}" type="datetimeFigureOut">
              <a:rPr lang="es-MX" smtClean="0"/>
              <a:t>03/09/2015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2AC7-050E-4538-84DA-CCEE55E64D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4F3F-D482-4020-A639-2D1B1CE6425C}" type="datetimeFigureOut">
              <a:rPr lang="es-MX" smtClean="0"/>
              <a:t>03/09/2015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2AC7-050E-4538-84DA-CCEE55E64D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A4F3F-D482-4020-A639-2D1B1CE6425C}" type="datetimeFigureOut">
              <a:rPr lang="es-MX" smtClean="0"/>
              <a:t>03/09/2015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82AC7-050E-4538-84DA-CCEE55E64D85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836712"/>
            <a:ext cx="7740559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28908"/>
            <a:ext cx="7668344" cy="5778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giiNaa aaLejAndRaa</dc:creator>
  <cp:lastModifiedBy>giiNaa aaLejAndRaa</cp:lastModifiedBy>
  <cp:revision>2</cp:revision>
  <dcterms:created xsi:type="dcterms:W3CDTF">2015-09-04T04:28:29Z</dcterms:created>
  <dcterms:modified xsi:type="dcterms:W3CDTF">2015-09-04T04:48:56Z</dcterms:modified>
</cp:coreProperties>
</file>